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7" r:id="rId2"/>
    <p:sldId id="258" r:id="rId3"/>
    <p:sldId id="259" r:id="rId4"/>
    <p:sldId id="256" r:id="rId5"/>
    <p:sldId id="302" r:id="rId6"/>
    <p:sldId id="396" r:id="rId7"/>
    <p:sldId id="398" r:id="rId8"/>
    <p:sldId id="264" r:id="rId9"/>
    <p:sldId id="305" r:id="rId10"/>
    <p:sldId id="308" r:id="rId11"/>
    <p:sldId id="309" r:id="rId12"/>
    <p:sldId id="310" r:id="rId13"/>
    <p:sldId id="311" r:id="rId14"/>
    <p:sldId id="393" r:id="rId15"/>
    <p:sldId id="270" r:id="rId16"/>
    <p:sldId id="268" r:id="rId17"/>
    <p:sldId id="386" r:id="rId18"/>
    <p:sldId id="399" r:id="rId19"/>
    <p:sldId id="402" r:id="rId20"/>
    <p:sldId id="405" r:id="rId21"/>
    <p:sldId id="427" r:id="rId22"/>
    <p:sldId id="408" r:id="rId23"/>
    <p:sldId id="411" r:id="rId24"/>
    <p:sldId id="413" r:id="rId25"/>
    <p:sldId id="416" r:id="rId26"/>
    <p:sldId id="417" r:id="rId27"/>
    <p:sldId id="418" r:id="rId28"/>
    <p:sldId id="431" r:id="rId29"/>
    <p:sldId id="394" r:id="rId30"/>
    <p:sldId id="387" r:id="rId31"/>
    <p:sldId id="395" r:id="rId32"/>
    <p:sldId id="272" r:id="rId33"/>
    <p:sldId id="420" r:id="rId34"/>
    <p:sldId id="421" r:id="rId35"/>
    <p:sldId id="275" r:id="rId36"/>
    <p:sldId id="432" r:id="rId37"/>
    <p:sldId id="277" r:id="rId38"/>
    <p:sldId id="433" r:id="rId39"/>
    <p:sldId id="276" r:id="rId40"/>
    <p:sldId id="388" r:id="rId41"/>
    <p:sldId id="425" r:id="rId42"/>
    <p:sldId id="434" r:id="rId43"/>
    <p:sldId id="437" r:id="rId44"/>
  </p:sldIdLst>
  <p:sldSz cx="11879263" cy="70199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49B1711-0E49-4D68-94AF-C6848F0D5EC5}">
          <p14:sldIdLst>
            <p14:sldId id="257"/>
            <p14:sldId id="258"/>
            <p14:sldId id="259"/>
            <p14:sldId id="256"/>
            <p14:sldId id="302"/>
            <p14:sldId id="396"/>
            <p14:sldId id="398"/>
            <p14:sldId id="264"/>
            <p14:sldId id="305"/>
            <p14:sldId id="308"/>
            <p14:sldId id="309"/>
            <p14:sldId id="310"/>
            <p14:sldId id="311"/>
            <p14:sldId id="393"/>
            <p14:sldId id="270"/>
            <p14:sldId id="268"/>
            <p14:sldId id="386"/>
            <p14:sldId id="399"/>
            <p14:sldId id="402"/>
            <p14:sldId id="405"/>
            <p14:sldId id="427"/>
            <p14:sldId id="408"/>
            <p14:sldId id="411"/>
            <p14:sldId id="413"/>
            <p14:sldId id="416"/>
            <p14:sldId id="417"/>
            <p14:sldId id="418"/>
            <p14:sldId id="431"/>
            <p14:sldId id="394"/>
            <p14:sldId id="387"/>
            <p14:sldId id="395"/>
            <p14:sldId id="272"/>
            <p14:sldId id="420"/>
            <p14:sldId id="421"/>
            <p14:sldId id="275"/>
            <p14:sldId id="432"/>
            <p14:sldId id="277"/>
            <p14:sldId id="433"/>
            <p14:sldId id="276"/>
            <p14:sldId id="388"/>
            <p14:sldId id="425"/>
            <p14:sldId id="434"/>
            <p14:sldId id="43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FFFF"/>
    <a:srgbClr val="33CC33"/>
    <a:srgbClr val="00CC00"/>
    <a:srgbClr val="00FF00"/>
    <a:srgbClr val="00FFCC"/>
    <a:srgbClr val="FFFF00"/>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9" d="100"/>
          <a:sy n="99" d="100"/>
        </p:scale>
        <p:origin x="105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F2AA4B-63A6-4E30-86A1-DB6DB9DE9410}" type="datetimeFigureOut">
              <a:rPr lang="en-US" smtClean="0"/>
              <a:t>7/22/2024</a:t>
            </a:fld>
            <a:endParaRPr lang="en-US"/>
          </a:p>
        </p:txBody>
      </p:sp>
      <p:sp>
        <p:nvSpPr>
          <p:cNvPr id="4" name="Slide Image Placeholder 3"/>
          <p:cNvSpPr>
            <a:spLocks noGrp="1" noRot="1" noChangeAspect="1"/>
          </p:cNvSpPr>
          <p:nvPr>
            <p:ph type="sldImg" idx="2"/>
          </p:nvPr>
        </p:nvSpPr>
        <p:spPr>
          <a:xfrm>
            <a:off x="817563" y="1143000"/>
            <a:ext cx="52228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7C35B6-FF79-4CAB-9CB0-3651DFB7A402}" type="slidenum">
              <a:rPr lang="en-US" smtClean="0"/>
              <a:t>‹#›</a:t>
            </a:fld>
            <a:endParaRPr lang="en-US"/>
          </a:p>
        </p:txBody>
      </p:sp>
    </p:spTree>
    <p:extLst>
      <p:ext uri="{BB962C8B-B14F-4D97-AF65-F5344CB8AC3E}">
        <p14:creationId xmlns:p14="http://schemas.microsoft.com/office/powerpoint/2010/main" val="2046415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96FA3FB2-3762-4985-9CB9-3AAB2535AAA9}"/>
              </a:ext>
            </a:extLst>
          </p:cNvPr>
          <p:cNvSpPr>
            <a:spLocks noGrp="1" noChangeArrowheads="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869746B2-7EF4-4969-BA45-6AD5ACC8D903}" type="slidenum">
              <a:rPr lang="en-US" altLang="en-US"/>
              <a:pPr/>
              <a:t>5</a:t>
            </a:fld>
            <a:endParaRPr lang="en-US" altLang="en-US"/>
          </a:p>
        </p:txBody>
      </p:sp>
      <p:sp>
        <p:nvSpPr>
          <p:cNvPr id="10243" name="Rectangle 2">
            <a:extLst>
              <a:ext uri="{FF2B5EF4-FFF2-40B4-BE49-F238E27FC236}">
                <a16:creationId xmlns:a16="http://schemas.microsoft.com/office/drawing/2014/main" id="{DFF12B14-0C2E-45FD-9C6B-ED1780A01B8B}"/>
              </a:ext>
            </a:extLst>
          </p:cNvPr>
          <p:cNvSpPr>
            <a:spLocks noGrp="1" noRot="1" noChangeAspect="1" noChangeArrowheads="1" noTextEdit="1"/>
          </p:cNvSpPr>
          <p:nvPr>
            <p:ph type="sldImg"/>
          </p:nvPr>
        </p:nvSpPr>
        <p:spPr>
          <a:xfrm>
            <a:off x="817563" y="1143000"/>
            <a:ext cx="5222875" cy="3086100"/>
          </a:xfrm>
          <a:ln/>
        </p:spPr>
      </p:sp>
      <p:sp>
        <p:nvSpPr>
          <p:cNvPr id="10244" name="Rectangle 3">
            <a:extLst>
              <a:ext uri="{FF2B5EF4-FFF2-40B4-BE49-F238E27FC236}">
                <a16:creationId xmlns:a16="http://schemas.microsoft.com/office/drawing/2014/main" id="{B80D2C07-812F-4FDF-8FCE-C5689D780C45}"/>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3076D0AF-170C-4C72-B582-E21B8EE1C9AE}"/>
              </a:ext>
            </a:extLst>
          </p:cNvPr>
          <p:cNvSpPr>
            <a:spLocks noGrp="1" noChangeArrowheads="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3AAFD064-10CA-4C27-91EA-BD33CAF5A6BF}" type="slidenum">
              <a:rPr lang="en-US" altLang="en-US"/>
              <a:pPr/>
              <a:t>9</a:t>
            </a:fld>
            <a:endParaRPr lang="en-US" altLang="en-US"/>
          </a:p>
        </p:txBody>
      </p:sp>
      <p:sp>
        <p:nvSpPr>
          <p:cNvPr id="14339" name="Rectangle 2">
            <a:extLst>
              <a:ext uri="{FF2B5EF4-FFF2-40B4-BE49-F238E27FC236}">
                <a16:creationId xmlns:a16="http://schemas.microsoft.com/office/drawing/2014/main" id="{9D6159BA-E0BF-4732-A31D-5C8F418848D1}"/>
              </a:ext>
            </a:extLst>
          </p:cNvPr>
          <p:cNvSpPr>
            <a:spLocks noGrp="1" noRot="1" noChangeAspect="1" noChangeArrowheads="1" noTextEdit="1"/>
          </p:cNvSpPr>
          <p:nvPr>
            <p:ph type="sldImg"/>
          </p:nvPr>
        </p:nvSpPr>
        <p:spPr>
          <a:xfrm>
            <a:off x="817563" y="1143000"/>
            <a:ext cx="5222875" cy="3086100"/>
          </a:xfrm>
          <a:ln/>
        </p:spPr>
      </p:sp>
      <p:sp>
        <p:nvSpPr>
          <p:cNvPr id="14340" name="Rectangle 3">
            <a:extLst>
              <a:ext uri="{FF2B5EF4-FFF2-40B4-BE49-F238E27FC236}">
                <a16:creationId xmlns:a16="http://schemas.microsoft.com/office/drawing/2014/main" id="{F16A1FF7-EDC2-4D81-A70A-6E2B838977AD}"/>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3076D0AF-170C-4C72-B582-E21B8EE1C9AE}"/>
              </a:ext>
            </a:extLst>
          </p:cNvPr>
          <p:cNvSpPr>
            <a:spLocks noGrp="1" noChangeArrowheads="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3AAFD064-10CA-4C27-91EA-BD33CAF5A6BF}" type="slidenum">
              <a:rPr lang="en-US" altLang="en-US"/>
              <a:pPr/>
              <a:t>10</a:t>
            </a:fld>
            <a:endParaRPr lang="en-US" altLang="en-US"/>
          </a:p>
        </p:txBody>
      </p:sp>
      <p:sp>
        <p:nvSpPr>
          <p:cNvPr id="14339" name="Rectangle 2">
            <a:extLst>
              <a:ext uri="{FF2B5EF4-FFF2-40B4-BE49-F238E27FC236}">
                <a16:creationId xmlns:a16="http://schemas.microsoft.com/office/drawing/2014/main" id="{9D6159BA-E0BF-4732-A31D-5C8F418848D1}"/>
              </a:ext>
            </a:extLst>
          </p:cNvPr>
          <p:cNvSpPr>
            <a:spLocks noGrp="1" noRot="1" noChangeAspect="1" noChangeArrowheads="1" noTextEdit="1"/>
          </p:cNvSpPr>
          <p:nvPr>
            <p:ph type="sldImg"/>
          </p:nvPr>
        </p:nvSpPr>
        <p:spPr>
          <a:xfrm>
            <a:off x="817563" y="1143000"/>
            <a:ext cx="5222875" cy="3086100"/>
          </a:xfrm>
          <a:ln/>
        </p:spPr>
      </p:sp>
      <p:sp>
        <p:nvSpPr>
          <p:cNvPr id="14340" name="Rectangle 3">
            <a:extLst>
              <a:ext uri="{FF2B5EF4-FFF2-40B4-BE49-F238E27FC236}">
                <a16:creationId xmlns:a16="http://schemas.microsoft.com/office/drawing/2014/main" id="{F16A1FF7-EDC2-4D81-A70A-6E2B838977AD}"/>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885849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3076D0AF-170C-4C72-B582-E21B8EE1C9AE}"/>
              </a:ext>
            </a:extLst>
          </p:cNvPr>
          <p:cNvSpPr>
            <a:spLocks noGrp="1" noChangeArrowheads="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3AAFD064-10CA-4C27-91EA-BD33CAF5A6BF}" type="slidenum">
              <a:rPr lang="en-US" altLang="en-US"/>
              <a:pPr/>
              <a:t>11</a:t>
            </a:fld>
            <a:endParaRPr lang="en-US" altLang="en-US"/>
          </a:p>
        </p:txBody>
      </p:sp>
      <p:sp>
        <p:nvSpPr>
          <p:cNvPr id="14339" name="Rectangle 2">
            <a:extLst>
              <a:ext uri="{FF2B5EF4-FFF2-40B4-BE49-F238E27FC236}">
                <a16:creationId xmlns:a16="http://schemas.microsoft.com/office/drawing/2014/main" id="{9D6159BA-E0BF-4732-A31D-5C8F418848D1}"/>
              </a:ext>
            </a:extLst>
          </p:cNvPr>
          <p:cNvSpPr>
            <a:spLocks noGrp="1" noRot="1" noChangeAspect="1" noChangeArrowheads="1" noTextEdit="1"/>
          </p:cNvSpPr>
          <p:nvPr>
            <p:ph type="sldImg"/>
          </p:nvPr>
        </p:nvSpPr>
        <p:spPr>
          <a:xfrm>
            <a:off x="817563" y="1143000"/>
            <a:ext cx="5222875" cy="3086100"/>
          </a:xfrm>
          <a:ln/>
        </p:spPr>
      </p:sp>
      <p:sp>
        <p:nvSpPr>
          <p:cNvPr id="14340" name="Rectangle 3">
            <a:extLst>
              <a:ext uri="{FF2B5EF4-FFF2-40B4-BE49-F238E27FC236}">
                <a16:creationId xmlns:a16="http://schemas.microsoft.com/office/drawing/2014/main" id="{F16A1FF7-EDC2-4D81-A70A-6E2B838977AD}"/>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40044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DD4C96B9-4144-4FA7-A1CD-6004662E7C28}"/>
              </a:ext>
            </a:extLst>
          </p:cNvPr>
          <p:cNvSpPr>
            <a:spLocks noGrp="1" noChangeArrowheads="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A25DE0EF-787C-4246-86E0-6613053FF031}" type="slidenum">
              <a:rPr lang="en-US" altLang="en-US"/>
              <a:pPr/>
              <a:t>12</a:t>
            </a:fld>
            <a:endParaRPr lang="en-US" altLang="en-US"/>
          </a:p>
        </p:txBody>
      </p:sp>
      <p:sp>
        <p:nvSpPr>
          <p:cNvPr id="20483" name="Rectangle 2">
            <a:extLst>
              <a:ext uri="{FF2B5EF4-FFF2-40B4-BE49-F238E27FC236}">
                <a16:creationId xmlns:a16="http://schemas.microsoft.com/office/drawing/2014/main" id="{D9F9D32E-DC7D-4F71-9B2E-ACCC7AFDB9BF}"/>
              </a:ext>
            </a:extLst>
          </p:cNvPr>
          <p:cNvSpPr>
            <a:spLocks noGrp="1" noRot="1" noChangeAspect="1" noChangeArrowheads="1" noTextEdit="1"/>
          </p:cNvSpPr>
          <p:nvPr>
            <p:ph type="sldImg"/>
          </p:nvPr>
        </p:nvSpPr>
        <p:spPr>
          <a:xfrm>
            <a:off x="817563" y="1143000"/>
            <a:ext cx="5222875" cy="3086100"/>
          </a:xfrm>
          <a:ln/>
        </p:spPr>
      </p:sp>
      <p:sp>
        <p:nvSpPr>
          <p:cNvPr id="20484" name="Rectangle 3">
            <a:extLst>
              <a:ext uri="{FF2B5EF4-FFF2-40B4-BE49-F238E27FC236}">
                <a16:creationId xmlns:a16="http://schemas.microsoft.com/office/drawing/2014/main" id="{C00FAF3C-8999-4A9E-A3BA-E5DE351AA8D4}"/>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96F400BF-C1FF-43DF-88B9-2673A619270A}"/>
              </a:ext>
            </a:extLst>
          </p:cNvPr>
          <p:cNvSpPr>
            <a:spLocks noGrp="1" noChangeArrowheads="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C1DBFA8A-B234-4076-92C6-C677E067D6EB}" type="slidenum">
              <a:rPr lang="en-US" altLang="en-US"/>
              <a:pPr/>
              <a:t>13</a:t>
            </a:fld>
            <a:endParaRPr lang="en-US" altLang="en-US"/>
          </a:p>
        </p:txBody>
      </p:sp>
      <p:sp>
        <p:nvSpPr>
          <p:cNvPr id="22531" name="Rectangle 2">
            <a:extLst>
              <a:ext uri="{FF2B5EF4-FFF2-40B4-BE49-F238E27FC236}">
                <a16:creationId xmlns:a16="http://schemas.microsoft.com/office/drawing/2014/main" id="{88215E9F-71CF-45CC-8B48-99DAA058049E}"/>
              </a:ext>
            </a:extLst>
          </p:cNvPr>
          <p:cNvSpPr>
            <a:spLocks noGrp="1" noRot="1" noChangeAspect="1" noChangeArrowheads="1" noTextEdit="1"/>
          </p:cNvSpPr>
          <p:nvPr>
            <p:ph type="sldImg"/>
          </p:nvPr>
        </p:nvSpPr>
        <p:spPr>
          <a:xfrm>
            <a:off x="817563" y="1143000"/>
            <a:ext cx="5222875" cy="3086100"/>
          </a:xfrm>
          <a:ln/>
        </p:spPr>
      </p:sp>
      <p:sp>
        <p:nvSpPr>
          <p:cNvPr id="22532" name="Rectangle 3">
            <a:extLst>
              <a:ext uri="{FF2B5EF4-FFF2-40B4-BE49-F238E27FC236}">
                <a16:creationId xmlns:a16="http://schemas.microsoft.com/office/drawing/2014/main" id="{CB090356-D8F4-49F0-97BA-C3F0FDA30715}"/>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17563" y="1143000"/>
            <a:ext cx="5222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7C35B6-FF79-4CAB-9CB0-3651DFB7A402}" type="slidenum">
              <a:rPr lang="en-US" smtClean="0"/>
              <a:t>14</a:t>
            </a:fld>
            <a:endParaRPr lang="en-US"/>
          </a:p>
        </p:txBody>
      </p:sp>
    </p:spTree>
    <p:extLst>
      <p:ext uri="{BB962C8B-B14F-4D97-AF65-F5344CB8AC3E}">
        <p14:creationId xmlns:p14="http://schemas.microsoft.com/office/powerpoint/2010/main" val="1050061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B678154F-BADA-47E2-8861-447486A2BD70}"/>
              </a:ext>
            </a:extLst>
          </p:cNvPr>
          <p:cNvSpPr>
            <a:spLocks noGrp="1" noChangeArrowheads="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CB3B82D9-681E-456F-B387-EAA9F31EBB41}" type="slidenum">
              <a:rPr lang="en-US" altLang="en-US"/>
              <a:pPr/>
              <a:t>29</a:t>
            </a:fld>
            <a:endParaRPr lang="en-US" altLang="en-US"/>
          </a:p>
        </p:txBody>
      </p:sp>
      <p:sp>
        <p:nvSpPr>
          <p:cNvPr id="28675" name="Rectangle 2">
            <a:extLst>
              <a:ext uri="{FF2B5EF4-FFF2-40B4-BE49-F238E27FC236}">
                <a16:creationId xmlns:a16="http://schemas.microsoft.com/office/drawing/2014/main" id="{02B39DE8-1A65-40DB-BA5C-A5835CE7BD82}"/>
              </a:ext>
            </a:extLst>
          </p:cNvPr>
          <p:cNvSpPr>
            <a:spLocks noGrp="1" noRot="1" noChangeAspect="1" noChangeArrowheads="1" noTextEdit="1"/>
          </p:cNvSpPr>
          <p:nvPr>
            <p:ph type="sldImg"/>
          </p:nvPr>
        </p:nvSpPr>
        <p:spPr>
          <a:xfrm>
            <a:off x="817563" y="1143000"/>
            <a:ext cx="5222875" cy="3086100"/>
          </a:xfrm>
          <a:ln/>
        </p:spPr>
      </p:sp>
      <p:sp>
        <p:nvSpPr>
          <p:cNvPr id="28676" name="Rectangle 3">
            <a:extLst>
              <a:ext uri="{FF2B5EF4-FFF2-40B4-BE49-F238E27FC236}">
                <a16:creationId xmlns:a16="http://schemas.microsoft.com/office/drawing/2014/main" id="{7DAD84EF-8CC2-41BD-BBC2-8EAA35D934D0}"/>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C040A13A-829E-4836-90AC-1BEF446F5FA7}"/>
              </a:ext>
            </a:extLst>
          </p:cNvPr>
          <p:cNvSpPr>
            <a:spLocks noGrp="1" noChangeArrowheads="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3D5F10CB-949A-4857-83AA-7742ED386EA8}" type="slidenum">
              <a:rPr lang="en-US" altLang="en-US"/>
              <a:pPr/>
              <a:t>31</a:t>
            </a:fld>
            <a:endParaRPr lang="en-US" altLang="en-US"/>
          </a:p>
        </p:txBody>
      </p:sp>
      <p:sp>
        <p:nvSpPr>
          <p:cNvPr id="30723" name="Rectangle 2">
            <a:extLst>
              <a:ext uri="{FF2B5EF4-FFF2-40B4-BE49-F238E27FC236}">
                <a16:creationId xmlns:a16="http://schemas.microsoft.com/office/drawing/2014/main" id="{41124992-AAD0-4243-8DDF-30666F710315}"/>
              </a:ext>
            </a:extLst>
          </p:cNvPr>
          <p:cNvSpPr>
            <a:spLocks noGrp="1" noRot="1" noChangeAspect="1" noChangeArrowheads="1" noTextEdit="1"/>
          </p:cNvSpPr>
          <p:nvPr>
            <p:ph type="sldImg"/>
          </p:nvPr>
        </p:nvSpPr>
        <p:spPr>
          <a:xfrm>
            <a:off x="817563" y="1143000"/>
            <a:ext cx="5222875" cy="3086100"/>
          </a:xfrm>
          <a:ln/>
        </p:spPr>
      </p:sp>
      <p:sp>
        <p:nvSpPr>
          <p:cNvPr id="30724" name="Rectangle 3">
            <a:extLst>
              <a:ext uri="{FF2B5EF4-FFF2-40B4-BE49-F238E27FC236}">
                <a16:creationId xmlns:a16="http://schemas.microsoft.com/office/drawing/2014/main" id="{6F890035-F163-4B5F-8DC2-362F21EB9AF1}"/>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F6B34007-ECBE-4850-99D0-EC0797BDEC75}"/>
              </a:ext>
            </a:extLst>
          </p:cNvPr>
          <p:cNvSpPr>
            <a:spLocks noGrp="1" noChangeArrowheads="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49B5DDE8-6801-4BE8-9660-678111ED5BD6}" type="slidenum">
              <a:rPr lang="en-US" altLang="en-US"/>
              <a:pPr/>
              <a:t>35</a:t>
            </a:fld>
            <a:endParaRPr lang="en-US" altLang="en-US"/>
          </a:p>
        </p:txBody>
      </p:sp>
      <p:sp>
        <p:nvSpPr>
          <p:cNvPr id="36867" name="Rectangle 2">
            <a:extLst>
              <a:ext uri="{FF2B5EF4-FFF2-40B4-BE49-F238E27FC236}">
                <a16:creationId xmlns:a16="http://schemas.microsoft.com/office/drawing/2014/main" id="{8CE22516-9D50-4E51-A65C-FDFBC215380B}"/>
              </a:ext>
            </a:extLst>
          </p:cNvPr>
          <p:cNvSpPr>
            <a:spLocks noGrp="1" noRot="1" noChangeAspect="1" noChangeArrowheads="1" noTextEdit="1"/>
          </p:cNvSpPr>
          <p:nvPr>
            <p:ph type="sldImg"/>
          </p:nvPr>
        </p:nvSpPr>
        <p:spPr>
          <a:xfrm>
            <a:off x="817563" y="1143000"/>
            <a:ext cx="5222875" cy="3086100"/>
          </a:xfrm>
          <a:ln/>
        </p:spPr>
      </p:sp>
      <p:sp>
        <p:nvSpPr>
          <p:cNvPr id="36868" name="Rectangle 3">
            <a:extLst>
              <a:ext uri="{FF2B5EF4-FFF2-40B4-BE49-F238E27FC236}">
                <a16:creationId xmlns:a16="http://schemas.microsoft.com/office/drawing/2014/main" id="{29C851B1-205C-4694-89A3-CC701297AF3F}"/>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02071EA5-E8E6-46F1-A7BE-4020C3CCFF46}"/>
              </a:ext>
            </a:extLst>
          </p:cNvPr>
          <p:cNvSpPr>
            <a:spLocks noGrp="1" noChangeArrowheads="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2C72C108-7201-455A-A5AE-7D8F0AF24F44}" type="slidenum">
              <a:rPr lang="en-US" altLang="en-US"/>
              <a:pPr/>
              <a:t>37</a:t>
            </a:fld>
            <a:endParaRPr lang="en-US" altLang="en-US"/>
          </a:p>
        </p:txBody>
      </p:sp>
      <p:sp>
        <p:nvSpPr>
          <p:cNvPr id="38915" name="Rectangle 2">
            <a:extLst>
              <a:ext uri="{FF2B5EF4-FFF2-40B4-BE49-F238E27FC236}">
                <a16:creationId xmlns:a16="http://schemas.microsoft.com/office/drawing/2014/main" id="{8D2AC3F9-339E-478C-A005-CB442D0F9A5A}"/>
              </a:ext>
            </a:extLst>
          </p:cNvPr>
          <p:cNvSpPr>
            <a:spLocks noGrp="1" noRot="1" noChangeAspect="1" noChangeArrowheads="1" noTextEdit="1"/>
          </p:cNvSpPr>
          <p:nvPr>
            <p:ph type="sldImg"/>
          </p:nvPr>
        </p:nvSpPr>
        <p:spPr>
          <a:xfrm>
            <a:off x="817563" y="1143000"/>
            <a:ext cx="5222875" cy="3086100"/>
          </a:xfrm>
          <a:ln/>
        </p:spPr>
      </p:sp>
      <p:sp>
        <p:nvSpPr>
          <p:cNvPr id="38916" name="Rectangle 3">
            <a:extLst>
              <a:ext uri="{FF2B5EF4-FFF2-40B4-BE49-F238E27FC236}">
                <a16:creationId xmlns:a16="http://schemas.microsoft.com/office/drawing/2014/main" id="{65D7C951-12FC-48D6-8FB6-805883CE1428}"/>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46B31E93-C0E5-4179-A03B-0C24C9119076}"/>
              </a:ext>
            </a:extLst>
          </p:cNvPr>
          <p:cNvSpPr>
            <a:spLocks noGrp="1" noChangeArrowheads="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4839D322-6913-4019-A5AD-D658DB9E3056}" type="slidenum">
              <a:rPr lang="en-US" altLang="en-US"/>
              <a:pPr/>
              <a:t>39</a:t>
            </a:fld>
            <a:endParaRPr lang="en-US" altLang="en-US"/>
          </a:p>
        </p:txBody>
      </p:sp>
      <p:sp>
        <p:nvSpPr>
          <p:cNvPr id="40963" name="Rectangle 2">
            <a:extLst>
              <a:ext uri="{FF2B5EF4-FFF2-40B4-BE49-F238E27FC236}">
                <a16:creationId xmlns:a16="http://schemas.microsoft.com/office/drawing/2014/main" id="{64F800C3-763E-41F5-B182-F86DF4E5A7B1}"/>
              </a:ext>
            </a:extLst>
          </p:cNvPr>
          <p:cNvSpPr>
            <a:spLocks noGrp="1" noRot="1" noChangeAspect="1" noChangeArrowheads="1" noTextEdit="1"/>
          </p:cNvSpPr>
          <p:nvPr>
            <p:ph type="sldImg"/>
          </p:nvPr>
        </p:nvSpPr>
        <p:spPr>
          <a:xfrm>
            <a:off x="817563" y="1143000"/>
            <a:ext cx="5222875" cy="3086100"/>
          </a:xfrm>
          <a:ln/>
        </p:spPr>
      </p:sp>
      <p:sp>
        <p:nvSpPr>
          <p:cNvPr id="40964" name="Rectangle 3">
            <a:extLst>
              <a:ext uri="{FF2B5EF4-FFF2-40B4-BE49-F238E27FC236}">
                <a16:creationId xmlns:a16="http://schemas.microsoft.com/office/drawing/2014/main" id="{46BC68D4-252F-4272-BC74-6AC8A6E1E527}"/>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84908" y="1148863"/>
            <a:ext cx="8909447" cy="2443974"/>
          </a:xfrm>
        </p:spPr>
        <p:txBody>
          <a:bodyPr anchor="b"/>
          <a:lstStyle>
            <a:lvl1pPr algn="ctr">
              <a:defRPr sz="5846"/>
            </a:lvl1pPr>
          </a:lstStyle>
          <a:p>
            <a:r>
              <a:rPr lang="en-US"/>
              <a:t>Click to edit Master title style</a:t>
            </a:r>
            <a:endParaRPr lang="en-US" dirty="0"/>
          </a:p>
        </p:txBody>
      </p:sp>
      <p:sp>
        <p:nvSpPr>
          <p:cNvPr id="3" name="Subtitle 2"/>
          <p:cNvSpPr>
            <a:spLocks noGrp="1"/>
          </p:cNvSpPr>
          <p:nvPr>
            <p:ph type="subTitle" idx="1"/>
          </p:nvPr>
        </p:nvSpPr>
        <p:spPr>
          <a:xfrm>
            <a:off x="1484908" y="3687086"/>
            <a:ext cx="8909447" cy="1694856"/>
          </a:xfrm>
        </p:spPr>
        <p:txBody>
          <a:bodyPr/>
          <a:lstStyle>
            <a:lvl1pPr marL="0" indent="0" algn="ctr">
              <a:buNone/>
              <a:defRPr sz="2338"/>
            </a:lvl1pPr>
            <a:lvl2pPr marL="445450" indent="0" algn="ctr">
              <a:buNone/>
              <a:defRPr sz="1949"/>
            </a:lvl2pPr>
            <a:lvl3pPr marL="890900" indent="0" algn="ctr">
              <a:buNone/>
              <a:defRPr sz="1754"/>
            </a:lvl3pPr>
            <a:lvl4pPr marL="1336350" indent="0" algn="ctr">
              <a:buNone/>
              <a:defRPr sz="1559"/>
            </a:lvl4pPr>
            <a:lvl5pPr marL="1781800" indent="0" algn="ctr">
              <a:buNone/>
              <a:defRPr sz="1559"/>
            </a:lvl5pPr>
            <a:lvl6pPr marL="2227250" indent="0" algn="ctr">
              <a:buNone/>
              <a:defRPr sz="1559"/>
            </a:lvl6pPr>
            <a:lvl7pPr marL="2672700" indent="0" algn="ctr">
              <a:buNone/>
              <a:defRPr sz="1559"/>
            </a:lvl7pPr>
            <a:lvl8pPr marL="3118150" indent="0" algn="ctr">
              <a:buNone/>
              <a:defRPr sz="1559"/>
            </a:lvl8pPr>
            <a:lvl9pPr marL="3563600" indent="0" algn="ctr">
              <a:buNone/>
              <a:defRPr sz="155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53CDC58-3151-4E67-978E-5A59D9BE4BFA}" type="datetimeFigureOut">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4C33A-CBC9-4B84-A5E2-E5AB1312F5B2}" type="slidenum">
              <a:rPr lang="en-US" smtClean="0"/>
              <a:t>‹#›</a:t>
            </a:fld>
            <a:endParaRPr lang="en-US"/>
          </a:p>
        </p:txBody>
      </p:sp>
    </p:spTree>
    <p:extLst>
      <p:ext uri="{BB962C8B-B14F-4D97-AF65-F5344CB8AC3E}">
        <p14:creationId xmlns:p14="http://schemas.microsoft.com/office/powerpoint/2010/main" val="2196803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3CDC58-3151-4E67-978E-5A59D9BE4BFA}" type="datetimeFigureOut">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4C33A-CBC9-4B84-A5E2-E5AB1312F5B2}" type="slidenum">
              <a:rPr lang="en-US" smtClean="0"/>
              <a:t>‹#›</a:t>
            </a:fld>
            <a:endParaRPr lang="en-US"/>
          </a:p>
        </p:txBody>
      </p:sp>
    </p:spTree>
    <p:extLst>
      <p:ext uri="{BB962C8B-B14F-4D97-AF65-F5344CB8AC3E}">
        <p14:creationId xmlns:p14="http://schemas.microsoft.com/office/powerpoint/2010/main" val="392538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0512" y="1750107"/>
            <a:ext cx="10245864" cy="2920093"/>
          </a:xfrm>
        </p:spPr>
        <p:txBody>
          <a:bodyPr anchor="b"/>
          <a:lstStyle>
            <a:lvl1pPr>
              <a:defRPr sz="5846"/>
            </a:lvl1pPr>
          </a:lstStyle>
          <a:p>
            <a:r>
              <a:rPr lang="en-US"/>
              <a:t>Click to edit Master title style</a:t>
            </a:r>
            <a:endParaRPr lang="en-US" dirty="0"/>
          </a:p>
        </p:txBody>
      </p:sp>
      <p:sp>
        <p:nvSpPr>
          <p:cNvPr id="3" name="Text Placeholder 2"/>
          <p:cNvSpPr>
            <a:spLocks noGrp="1"/>
          </p:cNvSpPr>
          <p:nvPr>
            <p:ph type="body" idx="1"/>
          </p:nvPr>
        </p:nvSpPr>
        <p:spPr>
          <a:xfrm>
            <a:off x="810512" y="4697826"/>
            <a:ext cx="10245864" cy="1535608"/>
          </a:xfrm>
        </p:spPr>
        <p:txBody>
          <a:bodyPr/>
          <a:lstStyle>
            <a:lvl1pPr marL="0" indent="0">
              <a:buNone/>
              <a:defRPr sz="2338">
                <a:solidFill>
                  <a:schemeClr val="tx1">
                    <a:tint val="75000"/>
                  </a:schemeClr>
                </a:solidFill>
              </a:defRPr>
            </a:lvl1pPr>
            <a:lvl2pPr marL="445450" indent="0">
              <a:buNone/>
              <a:defRPr sz="1949">
                <a:solidFill>
                  <a:schemeClr val="tx1">
                    <a:tint val="75000"/>
                  </a:schemeClr>
                </a:solidFill>
              </a:defRPr>
            </a:lvl2pPr>
            <a:lvl3pPr marL="890900" indent="0">
              <a:buNone/>
              <a:defRPr sz="1754">
                <a:solidFill>
                  <a:schemeClr val="tx1">
                    <a:tint val="75000"/>
                  </a:schemeClr>
                </a:solidFill>
              </a:defRPr>
            </a:lvl3pPr>
            <a:lvl4pPr marL="1336350" indent="0">
              <a:buNone/>
              <a:defRPr sz="1559">
                <a:solidFill>
                  <a:schemeClr val="tx1">
                    <a:tint val="75000"/>
                  </a:schemeClr>
                </a:solidFill>
              </a:defRPr>
            </a:lvl4pPr>
            <a:lvl5pPr marL="1781800" indent="0">
              <a:buNone/>
              <a:defRPr sz="1559">
                <a:solidFill>
                  <a:schemeClr val="tx1">
                    <a:tint val="75000"/>
                  </a:schemeClr>
                </a:solidFill>
              </a:defRPr>
            </a:lvl5pPr>
            <a:lvl6pPr marL="2227250" indent="0">
              <a:buNone/>
              <a:defRPr sz="1559">
                <a:solidFill>
                  <a:schemeClr val="tx1">
                    <a:tint val="75000"/>
                  </a:schemeClr>
                </a:solidFill>
              </a:defRPr>
            </a:lvl6pPr>
            <a:lvl7pPr marL="2672700" indent="0">
              <a:buNone/>
              <a:defRPr sz="1559">
                <a:solidFill>
                  <a:schemeClr val="tx1">
                    <a:tint val="75000"/>
                  </a:schemeClr>
                </a:solidFill>
              </a:defRPr>
            </a:lvl7pPr>
            <a:lvl8pPr marL="3118150" indent="0">
              <a:buNone/>
              <a:defRPr sz="1559">
                <a:solidFill>
                  <a:schemeClr val="tx1">
                    <a:tint val="75000"/>
                  </a:schemeClr>
                </a:solidFill>
              </a:defRPr>
            </a:lvl8pPr>
            <a:lvl9pPr marL="3563600" indent="0">
              <a:buNone/>
              <a:defRPr sz="155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3CDC58-3151-4E67-978E-5A59D9BE4BFA}" type="datetimeFigureOut">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4C33A-CBC9-4B84-A5E2-E5AB1312F5B2}" type="slidenum">
              <a:rPr lang="en-US" smtClean="0"/>
              <a:t>‹#›</a:t>
            </a:fld>
            <a:endParaRPr lang="en-US"/>
          </a:p>
        </p:txBody>
      </p:sp>
    </p:spTree>
    <p:extLst>
      <p:ext uri="{BB962C8B-B14F-4D97-AF65-F5344CB8AC3E}">
        <p14:creationId xmlns:p14="http://schemas.microsoft.com/office/powerpoint/2010/main" val="1245603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6699" y="1868730"/>
            <a:ext cx="5048687" cy="44540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3877" y="1868730"/>
            <a:ext cx="5048687" cy="44540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3CDC58-3151-4E67-978E-5A59D9BE4BFA}" type="datetimeFigureOut">
              <a:rPr lang="en-US" smtClean="0"/>
              <a:t>7/22/2024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4C33A-CBC9-4B84-A5E2-E5AB1312F5B2}" type="slidenum">
              <a:rPr lang="en-US" smtClean="0"/>
              <a:t>‹#›</a:t>
            </a:fld>
            <a:endParaRPr lang="en-US"/>
          </a:p>
        </p:txBody>
      </p:sp>
    </p:spTree>
    <p:extLst>
      <p:ext uri="{BB962C8B-B14F-4D97-AF65-F5344CB8AC3E}">
        <p14:creationId xmlns:p14="http://schemas.microsoft.com/office/powerpoint/2010/main" val="1780425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8247" y="373747"/>
            <a:ext cx="10245864" cy="13568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818247" y="1720857"/>
            <a:ext cx="5025485" cy="843365"/>
          </a:xfrm>
        </p:spPr>
        <p:txBody>
          <a:bodyPr anchor="b"/>
          <a:lstStyle>
            <a:lvl1pPr marL="0" indent="0">
              <a:buNone/>
              <a:defRPr sz="2338" b="1"/>
            </a:lvl1pPr>
            <a:lvl2pPr marL="445450" indent="0">
              <a:buNone/>
              <a:defRPr sz="1949" b="1"/>
            </a:lvl2pPr>
            <a:lvl3pPr marL="890900" indent="0">
              <a:buNone/>
              <a:defRPr sz="1754" b="1"/>
            </a:lvl3pPr>
            <a:lvl4pPr marL="1336350" indent="0">
              <a:buNone/>
              <a:defRPr sz="1559" b="1"/>
            </a:lvl4pPr>
            <a:lvl5pPr marL="1781800" indent="0">
              <a:buNone/>
              <a:defRPr sz="1559" b="1"/>
            </a:lvl5pPr>
            <a:lvl6pPr marL="2227250" indent="0">
              <a:buNone/>
              <a:defRPr sz="1559" b="1"/>
            </a:lvl6pPr>
            <a:lvl7pPr marL="2672700" indent="0">
              <a:buNone/>
              <a:defRPr sz="1559" b="1"/>
            </a:lvl7pPr>
            <a:lvl8pPr marL="3118150" indent="0">
              <a:buNone/>
              <a:defRPr sz="1559" b="1"/>
            </a:lvl8pPr>
            <a:lvl9pPr marL="3563600" indent="0">
              <a:buNone/>
              <a:defRPr sz="1559" b="1"/>
            </a:lvl9pPr>
          </a:lstStyle>
          <a:p>
            <a:pPr lvl="0"/>
            <a:r>
              <a:rPr lang="en-US"/>
              <a:t>Click to edit Master text styles</a:t>
            </a:r>
          </a:p>
        </p:txBody>
      </p:sp>
      <p:sp>
        <p:nvSpPr>
          <p:cNvPr id="4" name="Content Placeholder 3"/>
          <p:cNvSpPr>
            <a:spLocks noGrp="1"/>
          </p:cNvSpPr>
          <p:nvPr>
            <p:ph sz="half" idx="2"/>
          </p:nvPr>
        </p:nvSpPr>
        <p:spPr>
          <a:xfrm>
            <a:off x="818247" y="2564223"/>
            <a:ext cx="5025485" cy="37715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13877" y="1720857"/>
            <a:ext cx="5050234" cy="843365"/>
          </a:xfrm>
        </p:spPr>
        <p:txBody>
          <a:bodyPr anchor="b"/>
          <a:lstStyle>
            <a:lvl1pPr marL="0" indent="0">
              <a:buNone/>
              <a:defRPr sz="2338" b="1"/>
            </a:lvl1pPr>
            <a:lvl2pPr marL="445450" indent="0">
              <a:buNone/>
              <a:defRPr sz="1949" b="1"/>
            </a:lvl2pPr>
            <a:lvl3pPr marL="890900" indent="0">
              <a:buNone/>
              <a:defRPr sz="1754" b="1"/>
            </a:lvl3pPr>
            <a:lvl4pPr marL="1336350" indent="0">
              <a:buNone/>
              <a:defRPr sz="1559" b="1"/>
            </a:lvl4pPr>
            <a:lvl5pPr marL="1781800" indent="0">
              <a:buNone/>
              <a:defRPr sz="1559" b="1"/>
            </a:lvl5pPr>
            <a:lvl6pPr marL="2227250" indent="0">
              <a:buNone/>
              <a:defRPr sz="1559" b="1"/>
            </a:lvl6pPr>
            <a:lvl7pPr marL="2672700" indent="0">
              <a:buNone/>
              <a:defRPr sz="1559" b="1"/>
            </a:lvl7pPr>
            <a:lvl8pPr marL="3118150" indent="0">
              <a:buNone/>
              <a:defRPr sz="1559" b="1"/>
            </a:lvl8pPr>
            <a:lvl9pPr marL="3563600" indent="0">
              <a:buNone/>
              <a:defRPr sz="1559" b="1"/>
            </a:lvl9pPr>
          </a:lstStyle>
          <a:p>
            <a:pPr lvl="0"/>
            <a:r>
              <a:rPr lang="en-US"/>
              <a:t>Click to edit Master text styles</a:t>
            </a:r>
          </a:p>
        </p:txBody>
      </p:sp>
      <p:sp>
        <p:nvSpPr>
          <p:cNvPr id="6" name="Content Placeholder 5"/>
          <p:cNvSpPr>
            <a:spLocks noGrp="1"/>
          </p:cNvSpPr>
          <p:nvPr>
            <p:ph sz="quarter" idx="4"/>
          </p:nvPr>
        </p:nvSpPr>
        <p:spPr>
          <a:xfrm>
            <a:off x="6013877" y="2564223"/>
            <a:ext cx="5050234" cy="37715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3CDC58-3151-4E67-978E-5A59D9BE4BFA}" type="datetimeFigureOut">
              <a:rPr lang="en-US" smtClean="0"/>
              <a:t>7/22/2024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74C33A-CBC9-4B84-A5E2-E5AB1312F5B2}" type="slidenum">
              <a:rPr lang="en-US" smtClean="0"/>
              <a:t>‹#›</a:t>
            </a:fld>
            <a:endParaRPr lang="en-US"/>
          </a:p>
        </p:txBody>
      </p:sp>
    </p:spTree>
    <p:extLst>
      <p:ext uri="{BB962C8B-B14F-4D97-AF65-F5344CB8AC3E}">
        <p14:creationId xmlns:p14="http://schemas.microsoft.com/office/powerpoint/2010/main" val="1593646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3CDC58-3151-4E67-978E-5A59D9BE4BFA}" type="datetimeFigureOut">
              <a:rPr lang="en-US" smtClean="0"/>
              <a:t>7/22/2024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74C33A-CBC9-4B84-A5E2-E5AB1312F5B2}" type="slidenum">
              <a:rPr lang="en-US" smtClean="0"/>
              <a:t>‹#›</a:t>
            </a:fld>
            <a:endParaRPr lang="en-US"/>
          </a:p>
        </p:txBody>
      </p:sp>
    </p:spTree>
    <p:extLst>
      <p:ext uri="{BB962C8B-B14F-4D97-AF65-F5344CB8AC3E}">
        <p14:creationId xmlns:p14="http://schemas.microsoft.com/office/powerpoint/2010/main" val="1583701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3CDC58-3151-4E67-978E-5A59D9BE4BFA}" type="datetimeFigureOut">
              <a:rPr lang="en-US" smtClean="0"/>
              <a:t>7/22/2024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74C33A-CBC9-4B84-A5E2-E5AB1312F5B2}" type="slidenum">
              <a:rPr lang="en-US" smtClean="0"/>
              <a:t>‹#›</a:t>
            </a:fld>
            <a:endParaRPr lang="en-US"/>
          </a:p>
        </p:txBody>
      </p:sp>
    </p:spTree>
    <p:extLst>
      <p:ext uri="{BB962C8B-B14F-4D97-AF65-F5344CB8AC3E}">
        <p14:creationId xmlns:p14="http://schemas.microsoft.com/office/powerpoint/2010/main" val="3398355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247" y="467995"/>
            <a:ext cx="3831371" cy="1637983"/>
          </a:xfrm>
        </p:spPr>
        <p:txBody>
          <a:bodyPr anchor="b"/>
          <a:lstStyle>
            <a:lvl1pPr>
              <a:defRPr sz="3118"/>
            </a:lvl1pPr>
          </a:lstStyle>
          <a:p>
            <a:r>
              <a:rPr lang="en-US"/>
              <a:t>Click to edit Master title style</a:t>
            </a:r>
            <a:endParaRPr lang="en-US" dirty="0"/>
          </a:p>
        </p:txBody>
      </p:sp>
      <p:sp>
        <p:nvSpPr>
          <p:cNvPr id="3" name="Content Placeholder 2"/>
          <p:cNvSpPr>
            <a:spLocks noGrp="1"/>
          </p:cNvSpPr>
          <p:nvPr>
            <p:ph idx="1"/>
          </p:nvPr>
        </p:nvSpPr>
        <p:spPr>
          <a:xfrm>
            <a:off x="5050234" y="1010740"/>
            <a:ext cx="6013877" cy="4988697"/>
          </a:xfrm>
        </p:spPr>
        <p:txBody>
          <a:bodyPr/>
          <a:lstStyle>
            <a:lvl1pPr>
              <a:defRPr sz="3118"/>
            </a:lvl1pPr>
            <a:lvl2pPr>
              <a:defRPr sz="2728"/>
            </a:lvl2pPr>
            <a:lvl3pPr>
              <a:defRPr sz="2338"/>
            </a:lvl3pPr>
            <a:lvl4pPr>
              <a:defRPr sz="1949"/>
            </a:lvl4pPr>
            <a:lvl5pPr>
              <a:defRPr sz="1949"/>
            </a:lvl5pPr>
            <a:lvl6pPr>
              <a:defRPr sz="1949"/>
            </a:lvl6pPr>
            <a:lvl7pPr>
              <a:defRPr sz="1949"/>
            </a:lvl7pPr>
            <a:lvl8pPr>
              <a:defRPr sz="1949"/>
            </a:lvl8pPr>
            <a:lvl9pPr>
              <a:defRPr sz="194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8247" y="2105977"/>
            <a:ext cx="3831371" cy="3901584"/>
          </a:xfrm>
        </p:spPr>
        <p:txBody>
          <a:bodyPr/>
          <a:lstStyle>
            <a:lvl1pPr marL="0" indent="0">
              <a:buNone/>
              <a:defRPr sz="1559"/>
            </a:lvl1pPr>
            <a:lvl2pPr marL="445450" indent="0">
              <a:buNone/>
              <a:defRPr sz="1364"/>
            </a:lvl2pPr>
            <a:lvl3pPr marL="890900" indent="0">
              <a:buNone/>
              <a:defRPr sz="1169"/>
            </a:lvl3pPr>
            <a:lvl4pPr marL="1336350" indent="0">
              <a:buNone/>
              <a:defRPr sz="974"/>
            </a:lvl4pPr>
            <a:lvl5pPr marL="1781800" indent="0">
              <a:buNone/>
              <a:defRPr sz="974"/>
            </a:lvl5pPr>
            <a:lvl6pPr marL="2227250" indent="0">
              <a:buNone/>
              <a:defRPr sz="974"/>
            </a:lvl6pPr>
            <a:lvl7pPr marL="2672700" indent="0">
              <a:buNone/>
              <a:defRPr sz="974"/>
            </a:lvl7pPr>
            <a:lvl8pPr marL="3118150" indent="0">
              <a:buNone/>
              <a:defRPr sz="974"/>
            </a:lvl8pPr>
            <a:lvl9pPr marL="3563600" indent="0">
              <a:buNone/>
              <a:defRPr sz="974"/>
            </a:lvl9pPr>
          </a:lstStyle>
          <a:p>
            <a:pPr lvl="0"/>
            <a:r>
              <a:rPr lang="en-US"/>
              <a:t>Click to edit Master text styles</a:t>
            </a:r>
          </a:p>
        </p:txBody>
      </p:sp>
      <p:sp>
        <p:nvSpPr>
          <p:cNvPr id="5" name="Date Placeholder 4"/>
          <p:cNvSpPr>
            <a:spLocks noGrp="1"/>
          </p:cNvSpPr>
          <p:nvPr>
            <p:ph type="dt" sz="half" idx="10"/>
          </p:nvPr>
        </p:nvSpPr>
        <p:spPr/>
        <p:txBody>
          <a:bodyPr/>
          <a:lstStyle/>
          <a:p>
            <a:fld id="{E53CDC58-3151-4E67-978E-5A59D9BE4BFA}" type="datetimeFigureOut">
              <a:rPr lang="en-US" smtClean="0"/>
              <a:t>7/22/2024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4C33A-CBC9-4B84-A5E2-E5AB1312F5B2}" type="slidenum">
              <a:rPr lang="en-US" smtClean="0"/>
              <a:t>‹#›</a:t>
            </a:fld>
            <a:endParaRPr lang="en-US"/>
          </a:p>
        </p:txBody>
      </p:sp>
    </p:spTree>
    <p:extLst>
      <p:ext uri="{BB962C8B-B14F-4D97-AF65-F5344CB8AC3E}">
        <p14:creationId xmlns:p14="http://schemas.microsoft.com/office/powerpoint/2010/main" val="4075015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247" y="467995"/>
            <a:ext cx="3831371" cy="1637983"/>
          </a:xfrm>
        </p:spPr>
        <p:txBody>
          <a:bodyPr anchor="b"/>
          <a:lstStyle>
            <a:lvl1pPr>
              <a:defRPr sz="3118"/>
            </a:lvl1pPr>
          </a:lstStyle>
          <a:p>
            <a:r>
              <a:rPr lang="en-US"/>
              <a:t>Click to edit Master title style</a:t>
            </a:r>
            <a:endParaRPr lang="en-US" dirty="0"/>
          </a:p>
        </p:txBody>
      </p:sp>
      <p:sp>
        <p:nvSpPr>
          <p:cNvPr id="3" name="Picture Placeholder 2"/>
          <p:cNvSpPr>
            <a:spLocks noGrp="1" noChangeAspect="1"/>
          </p:cNvSpPr>
          <p:nvPr>
            <p:ph type="pic" idx="1"/>
          </p:nvPr>
        </p:nvSpPr>
        <p:spPr>
          <a:xfrm>
            <a:off x="5050234" y="1010740"/>
            <a:ext cx="6013877" cy="4988697"/>
          </a:xfrm>
        </p:spPr>
        <p:txBody>
          <a:bodyPr anchor="t"/>
          <a:lstStyle>
            <a:lvl1pPr marL="0" indent="0">
              <a:buNone/>
              <a:defRPr sz="3118"/>
            </a:lvl1pPr>
            <a:lvl2pPr marL="445450" indent="0">
              <a:buNone/>
              <a:defRPr sz="2728"/>
            </a:lvl2pPr>
            <a:lvl3pPr marL="890900" indent="0">
              <a:buNone/>
              <a:defRPr sz="2338"/>
            </a:lvl3pPr>
            <a:lvl4pPr marL="1336350" indent="0">
              <a:buNone/>
              <a:defRPr sz="1949"/>
            </a:lvl4pPr>
            <a:lvl5pPr marL="1781800" indent="0">
              <a:buNone/>
              <a:defRPr sz="1949"/>
            </a:lvl5pPr>
            <a:lvl6pPr marL="2227250" indent="0">
              <a:buNone/>
              <a:defRPr sz="1949"/>
            </a:lvl6pPr>
            <a:lvl7pPr marL="2672700" indent="0">
              <a:buNone/>
              <a:defRPr sz="1949"/>
            </a:lvl7pPr>
            <a:lvl8pPr marL="3118150" indent="0">
              <a:buNone/>
              <a:defRPr sz="1949"/>
            </a:lvl8pPr>
            <a:lvl9pPr marL="3563600" indent="0">
              <a:buNone/>
              <a:defRPr sz="1949"/>
            </a:lvl9pPr>
          </a:lstStyle>
          <a:p>
            <a:r>
              <a:rPr lang="en-US"/>
              <a:t>Click icon to add picture</a:t>
            </a:r>
            <a:endParaRPr lang="en-US" dirty="0"/>
          </a:p>
        </p:txBody>
      </p:sp>
      <p:sp>
        <p:nvSpPr>
          <p:cNvPr id="4" name="Text Placeholder 3"/>
          <p:cNvSpPr>
            <a:spLocks noGrp="1"/>
          </p:cNvSpPr>
          <p:nvPr>
            <p:ph type="body" sz="half" idx="2"/>
          </p:nvPr>
        </p:nvSpPr>
        <p:spPr>
          <a:xfrm>
            <a:off x="818247" y="2105977"/>
            <a:ext cx="3831371" cy="3901584"/>
          </a:xfrm>
        </p:spPr>
        <p:txBody>
          <a:bodyPr/>
          <a:lstStyle>
            <a:lvl1pPr marL="0" indent="0">
              <a:buNone/>
              <a:defRPr sz="1559"/>
            </a:lvl1pPr>
            <a:lvl2pPr marL="445450" indent="0">
              <a:buNone/>
              <a:defRPr sz="1364"/>
            </a:lvl2pPr>
            <a:lvl3pPr marL="890900" indent="0">
              <a:buNone/>
              <a:defRPr sz="1169"/>
            </a:lvl3pPr>
            <a:lvl4pPr marL="1336350" indent="0">
              <a:buNone/>
              <a:defRPr sz="974"/>
            </a:lvl4pPr>
            <a:lvl5pPr marL="1781800" indent="0">
              <a:buNone/>
              <a:defRPr sz="974"/>
            </a:lvl5pPr>
            <a:lvl6pPr marL="2227250" indent="0">
              <a:buNone/>
              <a:defRPr sz="974"/>
            </a:lvl6pPr>
            <a:lvl7pPr marL="2672700" indent="0">
              <a:buNone/>
              <a:defRPr sz="974"/>
            </a:lvl7pPr>
            <a:lvl8pPr marL="3118150" indent="0">
              <a:buNone/>
              <a:defRPr sz="974"/>
            </a:lvl8pPr>
            <a:lvl9pPr marL="3563600" indent="0">
              <a:buNone/>
              <a:defRPr sz="974"/>
            </a:lvl9pPr>
          </a:lstStyle>
          <a:p>
            <a:pPr lvl="0"/>
            <a:r>
              <a:rPr lang="en-US"/>
              <a:t>Click to edit Master text styles</a:t>
            </a:r>
          </a:p>
        </p:txBody>
      </p:sp>
      <p:sp>
        <p:nvSpPr>
          <p:cNvPr id="5" name="Date Placeholder 4"/>
          <p:cNvSpPr>
            <a:spLocks noGrp="1"/>
          </p:cNvSpPr>
          <p:nvPr>
            <p:ph type="dt" sz="half" idx="10"/>
          </p:nvPr>
        </p:nvSpPr>
        <p:spPr/>
        <p:txBody>
          <a:bodyPr/>
          <a:lstStyle/>
          <a:p>
            <a:fld id="{E53CDC58-3151-4E67-978E-5A59D9BE4BFA}" type="datetimeFigureOut">
              <a:rPr lang="en-US" smtClean="0"/>
              <a:t>7/22/2024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4C33A-CBC9-4B84-A5E2-E5AB1312F5B2}" type="slidenum">
              <a:rPr lang="en-US" smtClean="0"/>
              <a:t>‹#›</a:t>
            </a:fld>
            <a:endParaRPr lang="en-US"/>
          </a:p>
        </p:txBody>
      </p:sp>
    </p:spTree>
    <p:extLst>
      <p:ext uri="{BB962C8B-B14F-4D97-AF65-F5344CB8AC3E}">
        <p14:creationId xmlns:p14="http://schemas.microsoft.com/office/powerpoint/2010/main" val="1447195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3CDC58-3151-4E67-978E-5A59D9BE4BFA}" type="datetimeFigureOut">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4C33A-CBC9-4B84-A5E2-E5AB1312F5B2}" type="slidenum">
              <a:rPr lang="en-US" smtClean="0"/>
              <a:t>‹#›</a:t>
            </a:fld>
            <a:endParaRPr lang="en-US"/>
          </a:p>
        </p:txBody>
      </p:sp>
    </p:spTree>
    <p:extLst>
      <p:ext uri="{BB962C8B-B14F-4D97-AF65-F5344CB8AC3E}">
        <p14:creationId xmlns:p14="http://schemas.microsoft.com/office/powerpoint/2010/main" val="1565299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01098" y="373746"/>
            <a:ext cx="2561466" cy="59490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6700" y="373746"/>
            <a:ext cx="7535907" cy="59490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3CDC58-3151-4E67-978E-5A59D9BE4BFA}" type="datetimeFigureOut">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4C33A-CBC9-4B84-A5E2-E5AB1312F5B2}" type="slidenum">
              <a:rPr lang="en-US" smtClean="0"/>
              <a:t>‹#›</a:t>
            </a:fld>
            <a:endParaRPr lang="en-US"/>
          </a:p>
        </p:txBody>
      </p:sp>
    </p:spTree>
    <p:extLst>
      <p:ext uri="{BB962C8B-B14F-4D97-AF65-F5344CB8AC3E}">
        <p14:creationId xmlns:p14="http://schemas.microsoft.com/office/powerpoint/2010/main" val="181802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6700" y="373747"/>
            <a:ext cx="10245864" cy="135686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16700" y="1868730"/>
            <a:ext cx="10245864" cy="445407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16699" y="6506431"/>
            <a:ext cx="2672834" cy="373746"/>
          </a:xfrm>
          <a:prstGeom prst="rect">
            <a:avLst/>
          </a:prstGeom>
        </p:spPr>
        <p:txBody>
          <a:bodyPr vert="horz" lIns="91440" tIns="45720" rIns="91440" bIns="45720" rtlCol="0" anchor="ctr"/>
          <a:lstStyle>
            <a:lvl1pPr algn="l">
              <a:defRPr sz="1169">
                <a:solidFill>
                  <a:schemeClr val="tx1">
                    <a:tint val="75000"/>
                  </a:schemeClr>
                </a:solidFill>
              </a:defRPr>
            </a:lvl1pPr>
          </a:lstStyle>
          <a:p>
            <a:fld id="{E53CDC58-3151-4E67-978E-5A59D9BE4BFA}" type="datetimeFigureOut">
              <a:rPr lang="en-US" smtClean="0"/>
              <a:t>7/22/2024</a:t>
            </a:fld>
            <a:endParaRPr lang="en-US"/>
          </a:p>
        </p:txBody>
      </p:sp>
      <p:sp>
        <p:nvSpPr>
          <p:cNvPr id="5" name="Footer Placeholder 4"/>
          <p:cNvSpPr>
            <a:spLocks noGrp="1"/>
          </p:cNvSpPr>
          <p:nvPr>
            <p:ph type="ftr" sz="quarter" idx="3"/>
          </p:nvPr>
        </p:nvSpPr>
        <p:spPr>
          <a:xfrm>
            <a:off x="3935006" y="6506431"/>
            <a:ext cx="4009251" cy="373746"/>
          </a:xfrm>
          <a:prstGeom prst="rect">
            <a:avLst/>
          </a:prstGeom>
        </p:spPr>
        <p:txBody>
          <a:bodyPr vert="horz" lIns="91440" tIns="45720" rIns="91440" bIns="45720" rtlCol="0" anchor="ctr"/>
          <a:lstStyle>
            <a:lvl1pPr algn="ctr">
              <a:defRPr sz="116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389730" y="6506431"/>
            <a:ext cx="2672834" cy="373746"/>
          </a:xfrm>
          <a:prstGeom prst="rect">
            <a:avLst/>
          </a:prstGeom>
        </p:spPr>
        <p:txBody>
          <a:bodyPr vert="horz" lIns="91440" tIns="45720" rIns="91440" bIns="45720" rtlCol="0" anchor="ctr"/>
          <a:lstStyle>
            <a:lvl1pPr algn="r">
              <a:defRPr sz="1169">
                <a:solidFill>
                  <a:schemeClr val="tx1">
                    <a:tint val="75000"/>
                  </a:schemeClr>
                </a:solidFill>
              </a:defRPr>
            </a:lvl1pPr>
          </a:lstStyle>
          <a:p>
            <a:fld id="{0174C33A-CBC9-4B84-A5E2-E5AB1312F5B2}" type="slidenum">
              <a:rPr lang="en-US" smtClean="0"/>
              <a:t>‹#›</a:t>
            </a:fld>
            <a:endParaRPr lang="en-US"/>
          </a:p>
        </p:txBody>
      </p:sp>
    </p:spTree>
    <p:extLst>
      <p:ext uri="{BB962C8B-B14F-4D97-AF65-F5344CB8AC3E}">
        <p14:creationId xmlns:p14="http://schemas.microsoft.com/office/powerpoint/2010/main" val="1597074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90900" rtl="0" eaLnBrk="1" latinLnBrk="0" hangingPunct="1">
        <a:lnSpc>
          <a:spcPct val="90000"/>
        </a:lnSpc>
        <a:spcBef>
          <a:spcPct val="0"/>
        </a:spcBef>
        <a:buNone/>
        <a:defRPr sz="4287" kern="1200">
          <a:solidFill>
            <a:schemeClr val="tx1"/>
          </a:solidFill>
          <a:latin typeface="+mj-lt"/>
          <a:ea typeface="+mj-ea"/>
          <a:cs typeface="+mj-cs"/>
        </a:defRPr>
      </a:lvl1pPr>
    </p:titleStyle>
    <p:bodyStyle>
      <a:lvl1pPr marL="222725" indent="-222725" algn="l" defTabSz="890900" rtl="0" eaLnBrk="1" latinLnBrk="0" hangingPunct="1">
        <a:lnSpc>
          <a:spcPct val="90000"/>
        </a:lnSpc>
        <a:spcBef>
          <a:spcPts val="974"/>
        </a:spcBef>
        <a:buFont typeface="Arial" panose="020B0604020202020204" pitchFamily="34" charset="0"/>
        <a:buChar char="•"/>
        <a:defRPr sz="2728" kern="1200">
          <a:solidFill>
            <a:schemeClr val="tx1"/>
          </a:solidFill>
          <a:latin typeface="+mn-lt"/>
          <a:ea typeface="+mn-ea"/>
          <a:cs typeface="+mn-cs"/>
        </a:defRPr>
      </a:lvl1pPr>
      <a:lvl2pPr marL="668175" indent="-222725" algn="l" defTabSz="890900" rtl="0" eaLnBrk="1" latinLnBrk="0" hangingPunct="1">
        <a:lnSpc>
          <a:spcPct val="90000"/>
        </a:lnSpc>
        <a:spcBef>
          <a:spcPts val="487"/>
        </a:spcBef>
        <a:buFont typeface="Arial" panose="020B0604020202020204" pitchFamily="34" charset="0"/>
        <a:buChar char="•"/>
        <a:defRPr sz="2338" kern="1200">
          <a:solidFill>
            <a:schemeClr val="tx1"/>
          </a:solidFill>
          <a:latin typeface="+mn-lt"/>
          <a:ea typeface="+mn-ea"/>
          <a:cs typeface="+mn-cs"/>
        </a:defRPr>
      </a:lvl2pPr>
      <a:lvl3pPr marL="1113625" indent="-222725" algn="l" defTabSz="890900" rtl="0" eaLnBrk="1" latinLnBrk="0" hangingPunct="1">
        <a:lnSpc>
          <a:spcPct val="90000"/>
        </a:lnSpc>
        <a:spcBef>
          <a:spcPts val="487"/>
        </a:spcBef>
        <a:buFont typeface="Arial" panose="020B0604020202020204" pitchFamily="34" charset="0"/>
        <a:buChar char="•"/>
        <a:defRPr sz="1949" kern="1200">
          <a:solidFill>
            <a:schemeClr val="tx1"/>
          </a:solidFill>
          <a:latin typeface="+mn-lt"/>
          <a:ea typeface="+mn-ea"/>
          <a:cs typeface="+mn-cs"/>
        </a:defRPr>
      </a:lvl3pPr>
      <a:lvl4pPr marL="1559075" indent="-222725" algn="l" defTabSz="890900" rtl="0" eaLnBrk="1" latinLnBrk="0" hangingPunct="1">
        <a:lnSpc>
          <a:spcPct val="90000"/>
        </a:lnSpc>
        <a:spcBef>
          <a:spcPts val="487"/>
        </a:spcBef>
        <a:buFont typeface="Arial" panose="020B0604020202020204" pitchFamily="34" charset="0"/>
        <a:buChar char="•"/>
        <a:defRPr sz="1754" kern="1200">
          <a:solidFill>
            <a:schemeClr val="tx1"/>
          </a:solidFill>
          <a:latin typeface="+mn-lt"/>
          <a:ea typeface="+mn-ea"/>
          <a:cs typeface="+mn-cs"/>
        </a:defRPr>
      </a:lvl4pPr>
      <a:lvl5pPr marL="2004525" indent="-222725" algn="l" defTabSz="890900" rtl="0" eaLnBrk="1" latinLnBrk="0" hangingPunct="1">
        <a:lnSpc>
          <a:spcPct val="90000"/>
        </a:lnSpc>
        <a:spcBef>
          <a:spcPts val="487"/>
        </a:spcBef>
        <a:buFont typeface="Arial" panose="020B0604020202020204" pitchFamily="34" charset="0"/>
        <a:buChar char="•"/>
        <a:defRPr sz="1754" kern="1200">
          <a:solidFill>
            <a:schemeClr val="tx1"/>
          </a:solidFill>
          <a:latin typeface="+mn-lt"/>
          <a:ea typeface="+mn-ea"/>
          <a:cs typeface="+mn-cs"/>
        </a:defRPr>
      </a:lvl5pPr>
      <a:lvl6pPr marL="2449975" indent="-222725" algn="l" defTabSz="890900" rtl="0" eaLnBrk="1" latinLnBrk="0" hangingPunct="1">
        <a:lnSpc>
          <a:spcPct val="90000"/>
        </a:lnSpc>
        <a:spcBef>
          <a:spcPts val="487"/>
        </a:spcBef>
        <a:buFont typeface="Arial" panose="020B0604020202020204" pitchFamily="34" charset="0"/>
        <a:buChar char="•"/>
        <a:defRPr sz="1754" kern="1200">
          <a:solidFill>
            <a:schemeClr val="tx1"/>
          </a:solidFill>
          <a:latin typeface="+mn-lt"/>
          <a:ea typeface="+mn-ea"/>
          <a:cs typeface="+mn-cs"/>
        </a:defRPr>
      </a:lvl6pPr>
      <a:lvl7pPr marL="2895425" indent="-222725" algn="l" defTabSz="890900" rtl="0" eaLnBrk="1" latinLnBrk="0" hangingPunct="1">
        <a:lnSpc>
          <a:spcPct val="90000"/>
        </a:lnSpc>
        <a:spcBef>
          <a:spcPts val="487"/>
        </a:spcBef>
        <a:buFont typeface="Arial" panose="020B0604020202020204" pitchFamily="34" charset="0"/>
        <a:buChar char="•"/>
        <a:defRPr sz="1754" kern="1200">
          <a:solidFill>
            <a:schemeClr val="tx1"/>
          </a:solidFill>
          <a:latin typeface="+mn-lt"/>
          <a:ea typeface="+mn-ea"/>
          <a:cs typeface="+mn-cs"/>
        </a:defRPr>
      </a:lvl7pPr>
      <a:lvl8pPr marL="3340875" indent="-222725" algn="l" defTabSz="890900" rtl="0" eaLnBrk="1" latinLnBrk="0" hangingPunct="1">
        <a:lnSpc>
          <a:spcPct val="90000"/>
        </a:lnSpc>
        <a:spcBef>
          <a:spcPts val="487"/>
        </a:spcBef>
        <a:buFont typeface="Arial" panose="020B0604020202020204" pitchFamily="34" charset="0"/>
        <a:buChar char="•"/>
        <a:defRPr sz="1754" kern="1200">
          <a:solidFill>
            <a:schemeClr val="tx1"/>
          </a:solidFill>
          <a:latin typeface="+mn-lt"/>
          <a:ea typeface="+mn-ea"/>
          <a:cs typeface="+mn-cs"/>
        </a:defRPr>
      </a:lvl8pPr>
      <a:lvl9pPr marL="3786325" indent="-222725" algn="l" defTabSz="890900" rtl="0" eaLnBrk="1" latinLnBrk="0" hangingPunct="1">
        <a:lnSpc>
          <a:spcPct val="90000"/>
        </a:lnSpc>
        <a:spcBef>
          <a:spcPts val="487"/>
        </a:spcBef>
        <a:buFont typeface="Arial" panose="020B0604020202020204" pitchFamily="34" charset="0"/>
        <a:buChar char="•"/>
        <a:defRPr sz="1754" kern="1200">
          <a:solidFill>
            <a:schemeClr val="tx1"/>
          </a:solidFill>
          <a:latin typeface="+mn-lt"/>
          <a:ea typeface="+mn-ea"/>
          <a:cs typeface="+mn-cs"/>
        </a:defRPr>
      </a:lvl9pPr>
    </p:bodyStyle>
    <p:otherStyle>
      <a:defPPr>
        <a:defRPr lang="en-US"/>
      </a:defPPr>
      <a:lvl1pPr marL="0" algn="l" defTabSz="890900" rtl="0" eaLnBrk="1" latinLnBrk="0" hangingPunct="1">
        <a:defRPr sz="1754" kern="1200">
          <a:solidFill>
            <a:schemeClr val="tx1"/>
          </a:solidFill>
          <a:latin typeface="+mn-lt"/>
          <a:ea typeface="+mn-ea"/>
          <a:cs typeface="+mn-cs"/>
        </a:defRPr>
      </a:lvl1pPr>
      <a:lvl2pPr marL="445450" algn="l" defTabSz="890900" rtl="0" eaLnBrk="1" latinLnBrk="0" hangingPunct="1">
        <a:defRPr sz="1754" kern="1200">
          <a:solidFill>
            <a:schemeClr val="tx1"/>
          </a:solidFill>
          <a:latin typeface="+mn-lt"/>
          <a:ea typeface="+mn-ea"/>
          <a:cs typeface="+mn-cs"/>
        </a:defRPr>
      </a:lvl2pPr>
      <a:lvl3pPr marL="890900" algn="l" defTabSz="890900" rtl="0" eaLnBrk="1" latinLnBrk="0" hangingPunct="1">
        <a:defRPr sz="1754" kern="1200">
          <a:solidFill>
            <a:schemeClr val="tx1"/>
          </a:solidFill>
          <a:latin typeface="+mn-lt"/>
          <a:ea typeface="+mn-ea"/>
          <a:cs typeface="+mn-cs"/>
        </a:defRPr>
      </a:lvl3pPr>
      <a:lvl4pPr marL="1336350" algn="l" defTabSz="890900" rtl="0" eaLnBrk="1" latinLnBrk="0" hangingPunct="1">
        <a:defRPr sz="1754" kern="1200">
          <a:solidFill>
            <a:schemeClr val="tx1"/>
          </a:solidFill>
          <a:latin typeface="+mn-lt"/>
          <a:ea typeface="+mn-ea"/>
          <a:cs typeface="+mn-cs"/>
        </a:defRPr>
      </a:lvl4pPr>
      <a:lvl5pPr marL="1781800" algn="l" defTabSz="890900" rtl="0" eaLnBrk="1" latinLnBrk="0" hangingPunct="1">
        <a:defRPr sz="1754" kern="1200">
          <a:solidFill>
            <a:schemeClr val="tx1"/>
          </a:solidFill>
          <a:latin typeface="+mn-lt"/>
          <a:ea typeface="+mn-ea"/>
          <a:cs typeface="+mn-cs"/>
        </a:defRPr>
      </a:lvl5pPr>
      <a:lvl6pPr marL="2227250" algn="l" defTabSz="890900" rtl="0" eaLnBrk="1" latinLnBrk="0" hangingPunct="1">
        <a:defRPr sz="1754" kern="1200">
          <a:solidFill>
            <a:schemeClr val="tx1"/>
          </a:solidFill>
          <a:latin typeface="+mn-lt"/>
          <a:ea typeface="+mn-ea"/>
          <a:cs typeface="+mn-cs"/>
        </a:defRPr>
      </a:lvl6pPr>
      <a:lvl7pPr marL="2672700" algn="l" defTabSz="890900" rtl="0" eaLnBrk="1" latinLnBrk="0" hangingPunct="1">
        <a:defRPr sz="1754" kern="1200">
          <a:solidFill>
            <a:schemeClr val="tx1"/>
          </a:solidFill>
          <a:latin typeface="+mn-lt"/>
          <a:ea typeface="+mn-ea"/>
          <a:cs typeface="+mn-cs"/>
        </a:defRPr>
      </a:lvl7pPr>
      <a:lvl8pPr marL="3118150" algn="l" defTabSz="890900" rtl="0" eaLnBrk="1" latinLnBrk="0" hangingPunct="1">
        <a:defRPr sz="1754" kern="1200">
          <a:solidFill>
            <a:schemeClr val="tx1"/>
          </a:solidFill>
          <a:latin typeface="+mn-lt"/>
          <a:ea typeface="+mn-ea"/>
          <a:cs typeface="+mn-cs"/>
        </a:defRPr>
      </a:lvl8pPr>
      <a:lvl9pPr marL="3563600" algn="l" defTabSz="890900" rtl="0" eaLnBrk="1" latinLnBrk="0" hangingPunct="1">
        <a:defRPr sz="175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8.emf"/><Relationship Id="rId5" Type="http://schemas.openxmlformats.org/officeDocument/2006/relationships/oleObject" Target="../embeddings/oleObject6.bin"/><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0.emf"/><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oleObject" Target="../embeddings/oleObject8.bin"/><Relationship Id="rId5" Type="http://schemas.openxmlformats.org/officeDocument/2006/relationships/image" Target="../media/image9.emf"/><Relationship Id="rId4"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image" Target="../media/image1.jpg"/><Relationship Id="rId7"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oleObject" Target="../embeddings/oleObject9.bin"/><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0.emf"/></Relationships>
</file>

<file path=ppt/slides/_rels/slide10.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1.jpg"/><Relationship Id="rId7" Type="http://schemas.openxmlformats.org/officeDocument/2006/relationships/oleObject" Target="../embeddings/oleObject12.bin"/><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emf"/><Relationship Id="rId5" Type="http://schemas.openxmlformats.org/officeDocument/2006/relationships/oleObject" Target="../embeddings/oleObject11.bin"/><Relationship Id="rId4" Type="http://schemas.openxmlformats.org/officeDocument/2006/relationships/image" Target="../media/image14.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image" Target="../media/image1.jpg"/><Relationship Id="rId7" Type="http://schemas.openxmlformats.org/officeDocument/2006/relationships/oleObject" Target="../embeddings/oleObject14.bin"/><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emf"/><Relationship Id="rId5" Type="http://schemas.openxmlformats.org/officeDocument/2006/relationships/oleObject" Target="../embeddings/oleObject13.bin"/><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8.emf"/><Relationship Id="rId5" Type="http://schemas.openxmlformats.org/officeDocument/2006/relationships/oleObject" Target="../embeddings/oleObject16.bin"/><Relationship Id="rId10" Type="http://schemas.openxmlformats.org/officeDocument/2006/relationships/image" Target="../media/image20.emf"/><Relationship Id="rId4" Type="http://schemas.openxmlformats.org/officeDocument/2006/relationships/image" Target="../media/image17.wmf"/><Relationship Id="rId9" Type="http://schemas.openxmlformats.org/officeDocument/2006/relationships/oleObject" Target="../embeddings/oleObject18.bin"/></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oleObject" Target="../embeddings/oleObject19.bin"/><Relationship Id="rId7" Type="http://schemas.openxmlformats.org/officeDocument/2006/relationships/oleObject" Target="../embeddings/oleObject21.bin"/><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23.emf"/><Relationship Id="rId5" Type="http://schemas.openxmlformats.org/officeDocument/2006/relationships/oleObject" Target="../embeddings/oleObject20.bin"/><Relationship Id="rId4" Type="http://schemas.openxmlformats.org/officeDocument/2006/relationships/image" Target="../media/image22.emf"/></Relationships>
</file>

<file path=ppt/slides/_rels/slide20.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26.emf"/><Relationship Id="rId5" Type="http://schemas.openxmlformats.org/officeDocument/2006/relationships/oleObject" Target="../embeddings/oleObject23.bin"/><Relationship Id="rId10" Type="http://schemas.openxmlformats.org/officeDocument/2006/relationships/image" Target="../media/image28.emf"/><Relationship Id="rId4" Type="http://schemas.openxmlformats.org/officeDocument/2006/relationships/image" Target="../media/image25.emf"/><Relationship Id="rId9" Type="http://schemas.openxmlformats.org/officeDocument/2006/relationships/oleObject" Target="../embeddings/oleObject25.bin"/></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oleObject" Target="../embeddings/oleObject31.bin"/><Relationship Id="rId3" Type="http://schemas.openxmlformats.org/officeDocument/2006/relationships/oleObject" Target="../embeddings/oleObject26.bin"/><Relationship Id="rId7" Type="http://schemas.openxmlformats.org/officeDocument/2006/relationships/oleObject" Target="../embeddings/oleObject28.bin"/><Relationship Id="rId12" Type="http://schemas.openxmlformats.org/officeDocument/2006/relationships/image" Target="../media/image33.emf"/><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30.emf"/><Relationship Id="rId11" Type="http://schemas.openxmlformats.org/officeDocument/2006/relationships/oleObject" Target="../embeddings/oleObject30.bin"/><Relationship Id="rId5" Type="http://schemas.openxmlformats.org/officeDocument/2006/relationships/oleObject" Target="../embeddings/oleObject27.bin"/><Relationship Id="rId10" Type="http://schemas.openxmlformats.org/officeDocument/2006/relationships/image" Target="../media/image32.emf"/><Relationship Id="rId4" Type="http://schemas.openxmlformats.org/officeDocument/2006/relationships/image" Target="../media/image29.emf"/><Relationship Id="rId9" Type="http://schemas.openxmlformats.org/officeDocument/2006/relationships/oleObject" Target="../embeddings/oleObject29.bin"/><Relationship Id="rId14" Type="http://schemas.openxmlformats.org/officeDocument/2006/relationships/image" Target="../media/image34.emf"/></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8.emf"/><Relationship Id="rId13" Type="http://schemas.openxmlformats.org/officeDocument/2006/relationships/image" Target="../media/image41.png"/><Relationship Id="rId3" Type="http://schemas.openxmlformats.org/officeDocument/2006/relationships/oleObject" Target="../embeddings/oleObject32.bin"/><Relationship Id="rId7" Type="http://schemas.openxmlformats.org/officeDocument/2006/relationships/oleObject" Target="../embeddings/oleObject34.bin"/><Relationship Id="rId12" Type="http://schemas.openxmlformats.org/officeDocument/2006/relationships/image" Target="../media/image40.emf"/><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37.emf"/><Relationship Id="rId11" Type="http://schemas.openxmlformats.org/officeDocument/2006/relationships/oleObject" Target="../embeddings/oleObject36.bin"/><Relationship Id="rId5" Type="http://schemas.openxmlformats.org/officeDocument/2006/relationships/oleObject" Target="../embeddings/oleObject33.bin"/><Relationship Id="rId10" Type="http://schemas.openxmlformats.org/officeDocument/2006/relationships/image" Target="../media/image39.emf"/><Relationship Id="rId4" Type="http://schemas.openxmlformats.org/officeDocument/2006/relationships/image" Target="../media/image36.emf"/><Relationship Id="rId9" Type="http://schemas.openxmlformats.org/officeDocument/2006/relationships/oleObject" Target="../embeddings/oleObject35.bin"/></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53.emf"/><Relationship Id="rId13" Type="http://schemas.openxmlformats.org/officeDocument/2006/relationships/oleObject" Target="../embeddings/oleObject42.bin"/><Relationship Id="rId3" Type="http://schemas.openxmlformats.org/officeDocument/2006/relationships/oleObject" Target="../embeddings/oleObject37.bin"/><Relationship Id="rId7" Type="http://schemas.openxmlformats.org/officeDocument/2006/relationships/oleObject" Target="../embeddings/oleObject39.bin"/><Relationship Id="rId12" Type="http://schemas.openxmlformats.org/officeDocument/2006/relationships/image" Target="../media/image55.emf"/><Relationship Id="rId2" Type="http://schemas.openxmlformats.org/officeDocument/2006/relationships/image" Target="../media/image1.jpg"/><Relationship Id="rId16" Type="http://schemas.openxmlformats.org/officeDocument/2006/relationships/image" Target="../media/image57.emf"/><Relationship Id="rId1" Type="http://schemas.openxmlformats.org/officeDocument/2006/relationships/slideLayout" Target="../slideLayouts/slideLayout7.xml"/><Relationship Id="rId6" Type="http://schemas.openxmlformats.org/officeDocument/2006/relationships/image" Target="../media/image52.emf"/><Relationship Id="rId11" Type="http://schemas.openxmlformats.org/officeDocument/2006/relationships/oleObject" Target="../embeddings/oleObject41.bin"/><Relationship Id="rId5" Type="http://schemas.openxmlformats.org/officeDocument/2006/relationships/oleObject" Target="../embeddings/oleObject38.bin"/><Relationship Id="rId15" Type="http://schemas.openxmlformats.org/officeDocument/2006/relationships/oleObject" Target="../embeddings/oleObject43.bin"/><Relationship Id="rId10" Type="http://schemas.openxmlformats.org/officeDocument/2006/relationships/image" Target="../media/image54.emf"/><Relationship Id="rId4" Type="http://schemas.openxmlformats.org/officeDocument/2006/relationships/image" Target="../media/image51.emf"/><Relationship Id="rId9" Type="http://schemas.openxmlformats.org/officeDocument/2006/relationships/oleObject" Target="../embeddings/oleObject40.bin"/><Relationship Id="rId14" Type="http://schemas.openxmlformats.org/officeDocument/2006/relationships/image" Target="../media/image56.emf"/></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F5263B-D6FF-F89B-B69F-906C97391770}"/>
              </a:ext>
            </a:extLst>
          </p:cNvPr>
          <p:cNvSpPr txBox="1"/>
          <p:nvPr/>
        </p:nvSpPr>
        <p:spPr>
          <a:xfrm>
            <a:off x="734484" y="400567"/>
            <a:ext cx="10410294" cy="2554545"/>
          </a:xfrm>
          <a:prstGeom prst="rect">
            <a:avLst/>
          </a:prstGeom>
          <a:noFill/>
        </p:spPr>
        <p:txBody>
          <a:bodyPr wrap="square">
            <a:spAutoFit/>
          </a:bodyPr>
          <a:lstStyle/>
          <a:p>
            <a:pPr algn="ctr"/>
            <a:r>
              <a:rPr lang="en-IN" sz="8000" b="1" dirty="0">
                <a:solidFill>
                  <a:srgbClr val="92D050"/>
                </a:solidFill>
                <a:effectLst>
                  <a:outerShdw blurRad="50800" dist="38100" dir="16200000" rotWithShape="0">
                    <a:prstClr val="black">
                      <a:alpha val="40000"/>
                    </a:prstClr>
                  </a:outerShdw>
                </a:effectLst>
                <a:latin typeface="Tahoma" panose="020B0604030504040204" pitchFamily="34" charset="0"/>
                <a:ea typeface="Tahoma" panose="020B0604030504040204" pitchFamily="34" charset="0"/>
                <a:cs typeface="Tahoma" panose="020B0604030504040204" pitchFamily="34" charset="0"/>
              </a:rPr>
              <a:t>ALTERNATING CURRENT</a:t>
            </a:r>
            <a:endParaRPr lang="en-IN" sz="8000" dirty="0">
              <a:solidFill>
                <a:srgbClr val="92D050"/>
              </a:solidFill>
              <a:effectLst>
                <a:outerShdw blurRad="50800" dist="38100" dir="16200000" rotWithShape="0">
                  <a:prstClr val="black">
                    <a:alpha val="40000"/>
                  </a:prst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DDC0E893-7695-4144-A1CA-B97261B754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8106" y="3509962"/>
            <a:ext cx="7096706" cy="2513505"/>
          </a:xfrm>
          <a:prstGeom prst="rect">
            <a:avLst/>
          </a:prstGeom>
        </p:spPr>
      </p:pic>
    </p:spTree>
    <p:extLst>
      <p:ext uri="{BB962C8B-B14F-4D97-AF65-F5344CB8AC3E}">
        <p14:creationId xmlns:p14="http://schemas.microsoft.com/office/powerpoint/2010/main" val="69818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nodeType="clickEffect">
                                  <p:stCondLst>
                                    <p:cond delay="0"/>
                                  </p:stCondLst>
                                  <p:iterate type="lt">
                                    <p:tmPct val="20000"/>
                                  </p:iterate>
                                  <p:childTnLst>
                                    <p:animClr clrSpc="hsl" dir="cw">
                                      <p:cBhvr override="childStyle">
                                        <p:cTn id="6" dur="500" fill="hold"/>
                                        <p:tgtEl>
                                          <p:spTgt spid="2">
                                            <p:txEl>
                                              <p:pRg st="0" end="0"/>
                                            </p:txEl>
                                          </p:spTgt>
                                        </p:tgtEl>
                                        <p:attrNameLst>
                                          <p:attrName>style.color</p:attrName>
                                        </p:attrNameLst>
                                      </p:cBhvr>
                                      <p:by>
                                        <p:hsl h="7200000" s="0" l="0"/>
                                      </p:by>
                                    </p:animClr>
                                    <p:animClr clrSpc="hsl" dir="cw">
                                      <p:cBhvr>
                                        <p:cTn id="7" dur="500" fill="hold"/>
                                        <p:tgtEl>
                                          <p:spTgt spid="2">
                                            <p:txEl>
                                              <p:pRg st="0" end="0"/>
                                            </p:txEl>
                                          </p:spTgt>
                                        </p:tgtEl>
                                        <p:attrNameLst>
                                          <p:attrName>fillcolor</p:attrName>
                                        </p:attrNameLst>
                                      </p:cBhvr>
                                      <p:by>
                                        <p:hsl h="7200000" s="0" l="0"/>
                                      </p:by>
                                    </p:animClr>
                                    <p:animClr clrSpc="hsl" dir="cw">
                                      <p:cBhvr>
                                        <p:cTn id="8" dur="500" fill="hold"/>
                                        <p:tgtEl>
                                          <p:spTgt spid="2">
                                            <p:txEl>
                                              <p:pRg st="0" end="0"/>
                                            </p:txEl>
                                          </p:spTgt>
                                        </p:tgtEl>
                                        <p:attrNameLst>
                                          <p:attrName>stroke.color</p:attrName>
                                        </p:attrNameLst>
                                      </p:cBhvr>
                                      <p:by>
                                        <p:hsl h="7200000" s="0" l="0"/>
                                      </p:by>
                                    </p:animClr>
                                    <p:set>
                                      <p:cBhvr>
                                        <p:cTn id="9" dur="500" fill="hold"/>
                                        <p:tgtEl>
                                          <p:spTgt spid="2">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751A8A-CFE9-B0F7-499C-CC5646619E19}"/>
              </a:ext>
            </a:extLst>
          </p:cNvPr>
          <p:cNvSpPr txBox="1"/>
          <p:nvPr/>
        </p:nvSpPr>
        <p:spPr>
          <a:xfrm>
            <a:off x="1949309" y="251875"/>
            <a:ext cx="7444948" cy="523220"/>
          </a:xfrm>
          <a:prstGeom prst="rect">
            <a:avLst/>
          </a:prstGeom>
          <a:noFill/>
        </p:spPr>
        <p:txBody>
          <a:bodyPr wrap="square">
            <a:spAutoFit/>
          </a:bodyPr>
          <a:lstStyle/>
          <a:p>
            <a:pPr algn="l"/>
            <a:r>
              <a:rPr lang="en-US" sz="2800" b="1" dirty="0">
                <a:solidFill>
                  <a:srgbClr val="33CC33"/>
                </a:solidFill>
                <a:latin typeface="Tahoma" panose="020B0604030504040204" pitchFamily="34" charset="0"/>
                <a:ea typeface="Tahoma" panose="020B0604030504040204" pitchFamily="34" charset="0"/>
                <a:cs typeface="Tahoma" panose="020B0604030504040204" pitchFamily="34" charset="0"/>
              </a:rPr>
              <a:t>ALTERNATING CURRENT AND VOLTAGE</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FB34912F-A929-7D87-5A2A-561ABA007726}"/>
              </a:ext>
            </a:extLst>
          </p:cNvPr>
          <p:cNvSpPr txBox="1"/>
          <p:nvPr/>
        </p:nvSpPr>
        <p:spPr>
          <a:xfrm>
            <a:off x="850859" y="1160433"/>
            <a:ext cx="9641848" cy="1200329"/>
          </a:xfrm>
          <a:prstGeom prst="rect">
            <a:avLst/>
          </a:prstGeom>
          <a:noFill/>
        </p:spPr>
        <p:txBody>
          <a:bodyPr wrap="square">
            <a:spAutoFit/>
          </a:bodyPr>
          <a:lstStyle/>
          <a:p>
            <a:pPr algn="just"/>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Voltage or current is said to be alternating if it changes continuously in magnitude and periodically in direction.</a:t>
            </a:r>
          </a:p>
          <a:p>
            <a:pPr algn="l"/>
            <a:endPar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5FB12EE3-EBE0-6D9F-23EA-C89E281BDBD5}"/>
              </a:ext>
            </a:extLst>
          </p:cNvPr>
          <p:cNvSpPr txBox="1"/>
          <p:nvPr/>
        </p:nvSpPr>
        <p:spPr>
          <a:xfrm>
            <a:off x="850859" y="2209715"/>
            <a:ext cx="8612466" cy="461665"/>
          </a:xfrm>
          <a:prstGeom prst="rect">
            <a:avLst/>
          </a:prstGeom>
          <a:noFill/>
        </p:spPr>
        <p:txBody>
          <a:bodyPr wrap="square">
            <a:spAutoFit/>
          </a:bodyPr>
          <a:lstStyle/>
          <a:p>
            <a:pPr algn="l"/>
            <a:r>
              <a:rPr lang="en-US" sz="2400" b="1" dirty="0">
                <a:solidFill>
                  <a:srgbClr val="00CC00"/>
                </a:solidFill>
                <a:latin typeface="Tahoma" panose="020B0604030504040204" pitchFamily="34" charset="0"/>
                <a:ea typeface="Tahoma" panose="020B0604030504040204" pitchFamily="34" charset="0"/>
                <a:cs typeface="Tahoma" panose="020B0604030504040204" pitchFamily="34" charset="0"/>
              </a:rPr>
              <a:t>It can be represented by a sine curve or cosine curve</a:t>
            </a:r>
          </a:p>
        </p:txBody>
      </p:sp>
      <p:graphicFrame>
        <p:nvGraphicFramePr>
          <p:cNvPr id="2" name="Object 1">
            <a:extLst>
              <a:ext uri="{FF2B5EF4-FFF2-40B4-BE49-F238E27FC236}">
                <a16:creationId xmlns:a16="http://schemas.microsoft.com/office/drawing/2014/main" id="{D58C81E7-6ED4-82F1-F8A7-3503FC44785D}"/>
              </a:ext>
            </a:extLst>
          </p:cNvPr>
          <p:cNvGraphicFramePr>
            <a:graphicFrameLocks noChangeAspect="1"/>
          </p:cNvGraphicFramePr>
          <p:nvPr>
            <p:extLst>
              <p:ext uri="{D42A27DB-BD31-4B8C-83A1-F6EECF244321}">
                <p14:modId xmlns:p14="http://schemas.microsoft.com/office/powerpoint/2010/main" val="1558956946"/>
              </p:ext>
            </p:extLst>
          </p:nvPr>
        </p:nvGraphicFramePr>
        <p:xfrm>
          <a:off x="2971682" y="2821720"/>
          <a:ext cx="4968066" cy="588324"/>
        </p:xfrm>
        <a:graphic>
          <a:graphicData uri="http://schemas.openxmlformats.org/presentationml/2006/ole">
            <mc:AlternateContent xmlns:mc="http://schemas.openxmlformats.org/markup-compatibility/2006">
              <mc:Choice xmlns:v="urn:schemas-microsoft-com:vml" Requires="v">
                <p:oleObj name="Equation" r:id="rId3" imgW="1930320" imgH="228600" progId="Equation.DSMT4">
                  <p:embed/>
                </p:oleObj>
              </mc:Choice>
              <mc:Fallback>
                <p:oleObj name="Equation" r:id="rId3" imgW="1930320" imgH="228600" progId="Equation.DSMT4">
                  <p:embed/>
                  <p:pic>
                    <p:nvPicPr>
                      <p:cNvPr id="0" name=""/>
                      <p:cNvPicPr/>
                      <p:nvPr/>
                    </p:nvPicPr>
                    <p:blipFill>
                      <a:blip r:embed="rId4"/>
                      <a:stretch>
                        <a:fillRect/>
                      </a:stretch>
                    </p:blipFill>
                    <p:spPr>
                      <a:xfrm>
                        <a:off x="2971682" y="2821720"/>
                        <a:ext cx="4968066" cy="588324"/>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3A0994A4-18A7-98CC-41F7-A08AFDB2B20A}"/>
              </a:ext>
            </a:extLst>
          </p:cNvPr>
          <p:cNvGraphicFramePr>
            <a:graphicFrameLocks noChangeAspect="1"/>
          </p:cNvGraphicFramePr>
          <p:nvPr>
            <p:extLst>
              <p:ext uri="{D42A27DB-BD31-4B8C-83A1-F6EECF244321}">
                <p14:modId xmlns:p14="http://schemas.microsoft.com/office/powerpoint/2010/main" val="890700112"/>
              </p:ext>
            </p:extLst>
          </p:nvPr>
        </p:nvGraphicFramePr>
        <p:xfrm>
          <a:off x="4888675" y="3720662"/>
          <a:ext cx="4370829" cy="1740217"/>
        </p:xfrm>
        <a:graphic>
          <a:graphicData uri="http://schemas.openxmlformats.org/presentationml/2006/ole">
            <mc:AlternateContent xmlns:mc="http://schemas.openxmlformats.org/markup-compatibility/2006">
              <mc:Choice xmlns:v="urn:schemas-microsoft-com:vml" Requires="v">
                <p:oleObj name="Equation" r:id="rId5" imgW="1688760" imgH="672840" progId="Equation.DSMT4">
                  <p:embed/>
                </p:oleObj>
              </mc:Choice>
              <mc:Fallback>
                <p:oleObj name="Equation" r:id="rId5" imgW="1688760" imgH="672840" progId="Equation.DSMT4">
                  <p:embed/>
                  <p:pic>
                    <p:nvPicPr>
                      <p:cNvPr id="0" name=""/>
                      <p:cNvPicPr/>
                      <p:nvPr/>
                    </p:nvPicPr>
                    <p:blipFill>
                      <a:blip r:embed="rId6"/>
                      <a:stretch>
                        <a:fillRect/>
                      </a:stretch>
                    </p:blipFill>
                    <p:spPr>
                      <a:xfrm>
                        <a:off x="4888675" y="3720662"/>
                        <a:ext cx="4370829" cy="1740217"/>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FEC9162E-39A2-7814-A0A1-CAF3232DE792}"/>
              </a:ext>
            </a:extLst>
          </p:cNvPr>
          <p:cNvGraphicFramePr>
            <a:graphicFrameLocks noChangeAspect="1"/>
          </p:cNvGraphicFramePr>
          <p:nvPr>
            <p:extLst>
              <p:ext uri="{D42A27DB-BD31-4B8C-83A1-F6EECF244321}">
                <p14:modId xmlns:p14="http://schemas.microsoft.com/office/powerpoint/2010/main" val="1521059671"/>
              </p:ext>
            </p:extLst>
          </p:nvPr>
        </p:nvGraphicFramePr>
        <p:xfrm>
          <a:off x="5023428" y="5595377"/>
          <a:ext cx="2758389" cy="1055680"/>
        </p:xfrm>
        <a:graphic>
          <a:graphicData uri="http://schemas.openxmlformats.org/presentationml/2006/ole">
            <mc:AlternateContent xmlns:mc="http://schemas.openxmlformats.org/markup-compatibility/2006">
              <mc:Choice xmlns:v="urn:schemas-microsoft-com:vml" Requires="v">
                <p:oleObj name="Equation" r:id="rId7" imgW="1028520" imgH="393480" progId="Equation.DSMT4">
                  <p:embed/>
                </p:oleObj>
              </mc:Choice>
              <mc:Fallback>
                <p:oleObj name="Equation" r:id="rId7" imgW="1028520" imgH="393480" progId="Equation.DSMT4">
                  <p:embed/>
                  <p:pic>
                    <p:nvPicPr>
                      <p:cNvPr id="0" name=""/>
                      <p:cNvPicPr/>
                      <p:nvPr/>
                    </p:nvPicPr>
                    <p:blipFill>
                      <a:blip r:embed="rId8"/>
                      <a:stretch>
                        <a:fillRect/>
                      </a:stretch>
                    </p:blipFill>
                    <p:spPr>
                      <a:xfrm>
                        <a:off x="5023428" y="5595377"/>
                        <a:ext cx="2758389" cy="1055680"/>
                      </a:xfrm>
                      <a:prstGeom prst="rect">
                        <a:avLst/>
                      </a:prstGeom>
                    </p:spPr>
                  </p:pic>
                </p:oleObj>
              </mc:Fallback>
            </mc:AlternateContent>
          </a:graphicData>
        </a:graphic>
      </p:graphicFrame>
    </p:spTree>
    <p:extLst>
      <p:ext uri="{BB962C8B-B14F-4D97-AF65-F5344CB8AC3E}">
        <p14:creationId xmlns:p14="http://schemas.microsoft.com/office/powerpoint/2010/main" val="584971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grpSp>
        <p:nvGrpSpPr>
          <p:cNvPr id="3" name="Group 149">
            <a:extLst>
              <a:ext uri="{FF2B5EF4-FFF2-40B4-BE49-F238E27FC236}">
                <a16:creationId xmlns:a16="http://schemas.microsoft.com/office/drawing/2014/main" id="{1508F699-1A59-B164-9605-790D3679917A}"/>
              </a:ext>
            </a:extLst>
          </p:cNvPr>
          <p:cNvGrpSpPr>
            <a:grpSpLocks/>
          </p:cNvGrpSpPr>
          <p:nvPr/>
        </p:nvGrpSpPr>
        <p:grpSpPr bwMode="auto">
          <a:xfrm>
            <a:off x="4111977" y="1794663"/>
            <a:ext cx="3282481" cy="2901425"/>
            <a:chOff x="2742" y="816"/>
            <a:chExt cx="762" cy="384"/>
          </a:xfrm>
        </p:grpSpPr>
        <p:sp>
          <p:nvSpPr>
            <p:cNvPr id="5" name="Freeform 150">
              <a:extLst>
                <a:ext uri="{FF2B5EF4-FFF2-40B4-BE49-F238E27FC236}">
                  <a16:creationId xmlns:a16="http://schemas.microsoft.com/office/drawing/2014/main" id="{FD8E3D1F-2E20-B792-F288-3B4FE0298366}"/>
                </a:ext>
              </a:extLst>
            </p:cNvPr>
            <p:cNvSpPr>
              <a:spLocks/>
            </p:cNvSpPr>
            <p:nvPr/>
          </p:nvSpPr>
          <p:spPr bwMode="auto">
            <a:xfrm>
              <a:off x="2742" y="816"/>
              <a:ext cx="378" cy="197"/>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6" name="Freeform 151">
              <a:extLst>
                <a:ext uri="{FF2B5EF4-FFF2-40B4-BE49-F238E27FC236}">
                  <a16:creationId xmlns:a16="http://schemas.microsoft.com/office/drawing/2014/main" id="{FA6C23E6-7D6A-6160-E8D6-371D47904639}"/>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7" name="Line 155">
            <a:extLst>
              <a:ext uri="{FF2B5EF4-FFF2-40B4-BE49-F238E27FC236}">
                <a16:creationId xmlns:a16="http://schemas.microsoft.com/office/drawing/2014/main" id="{1A186F9D-5E7E-62B4-D856-359BFDA63738}"/>
              </a:ext>
            </a:extLst>
          </p:cNvPr>
          <p:cNvSpPr>
            <a:spLocks noChangeShapeType="1"/>
          </p:cNvSpPr>
          <p:nvPr/>
        </p:nvSpPr>
        <p:spPr bwMode="auto">
          <a:xfrm>
            <a:off x="4064522" y="1290560"/>
            <a:ext cx="34389" cy="3845911"/>
          </a:xfrm>
          <a:prstGeom prst="line">
            <a:avLst/>
          </a:prstGeom>
          <a:noFill/>
          <a:ln w="28575">
            <a:solidFill>
              <a:schemeClr val="accent4">
                <a:lumMod val="40000"/>
                <a:lumOff val="60000"/>
              </a:schemeClr>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8" name="Text Box 160">
            <a:extLst>
              <a:ext uri="{FF2B5EF4-FFF2-40B4-BE49-F238E27FC236}">
                <a16:creationId xmlns:a16="http://schemas.microsoft.com/office/drawing/2014/main" id="{156D1A14-FAE8-5A05-8D83-D99E96B168A9}"/>
              </a:ext>
            </a:extLst>
          </p:cNvPr>
          <p:cNvSpPr txBox="1">
            <a:spLocks noChangeArrowheads="1"/>
          </p:cNvSpPr>
          <p:nvPr/>
        </p:nvSpPr>
        <p:spPr bwMode="auto">
          <a:xfrm>
            <a:off x="7062211" y="3691431"/>
            <a:ext cx="523038"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endParaRPr lang="en-US" altLang="en-US" sz="1754"/>
          </a:p>
        </p:txBody>
      </p:sp>
      <p:sp>
        <p:nvSpPr>
          <p:cNvPr id="9" name="Text Box 163">
            <a:extLst>
              <a:ext uri="{FF2B5EF4-FFF2-40B4-BE49-F238E27FC236}">
                <a16:creationId xmlns:a16="http://schemas.microsoft.com/office/drawing/2014/main" id="{1B1430CE-8B8F-A10A-A391-78F08C402948}"/>
              </a:ext>
            </a:extLst>
          </p:cNvPr>
          <p:cNvSpPr txBox="1">
            <a:spLocks noChangeArrowheads="1"/>
          </p:cNvSpPr>
          <p:nvPr/>
        </p:nvSpPr>
        <p:spPr bwMode="auto">
          <a:xfrm>
            <a:off x="4210086" y="3619438"/>
            <a:ext cx="658330" cy="329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169" b="1" dirty="0">
                <a:solidFill>
                  <a:srgbClr val="006600"/>
                </a:solidFill>
              </a:rPr>
              <a:t> </a:t>
            </a:r>
            <a:r>
              <a:rPr lang="en-US" altLang="en-US" sz="1559" b="1" dirty="0">
                <a:solidFill>
                  <a:srgbClr val="FF0000"/>
                </a:solidFill>
              </a:rPr>
              <a:t>T/4</a:t>
            </a:r>
            <a:endParaRPr lang="en-US" altLang="en-US" sz="1169" b="1" dirty="0">
              <a:solidFill>
                <a:srgbClr val="FF0000"/>
              </a:solidFill>
            </a:endParaRPr>
          </a:p>
        </p:txBody>
      </p:sp>
      <p:grpSp>
        <p:nvGrpSpPr>
          <p:cNvPr id="10" name="Group 206">
            <a:extLst>
              <a:ext uri="{FF2B5EF4-FFF2-40B4-BE49-F238E27FC236}">
                <a16:creationId xmlns:a16="http://schemas.microsoft.com/office/drawing/2014/main" id="{3A48F1C0-41E9-3AC7-EEDD-172C0F641D8B}"/>
              </a:ext>
            </a:extLst>
          </p:cNvPr>
          <p:cNvGrpSpPr>
            <a:grpSpLocks/>
          </p:cNvGrpSpPr>
          <p:nvPr/>
        </p:nvGrpSpPr>
        <p:grpSpPr bwMode="auto">
          <a:xfrm>
            <a:off x="8274427" y="3234385"/>
            <a:ext cx="1120797" cy="361946"/>
            <a:chOff x="2112" y="2592"/>
            <a:chExt cx="720" cy="234"/>
          </a:xfrm>
        </p:grpSpPr>
        <p:sp>
          <p:nvSpPr>
            <p:cNvPr id="11" name="Line 164">
              <a:extLst>
                <a:ext uri="{FF2B5EF4-FFF2-40B4-BE49-F238E27FC236}">
                  <a16:creationId xmlns:a16="http://schemas.microsoft.com/office/drawing/2014/main" id="{158C873C-7813-265A-A66A-DD9FEF2D4402}"/>
                </a:ext>
              </a:extLst>
            </p:cNvPr>
            <p:cNvSpPr>
              <a:spLocks noChangeShapeType="1"/>
            </p:cNvSpPr>
            <p:nvPr/>
          </p:nvSpPr>
          <p:spPr bwMode="auto">
            <a:xfrm>
              <a:off x="2112" y="2736"/>
              <a:ext cx="528" cy="0"/>
            </a:xfrm>
            <a:prstGeom prst="line">
              <a:avLst/>
            </a:prstGeom>
            <a:noFill/>
            <a:ln w="2857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2" name="Text Box 165">
              <a:extLst>
                <a:ext uri="{FF2B5EF4-FFF2-40B4-BE49-F238E27FC236}">
                  <a16:creationId xmlns:a16="http://schemas.microsoft.com/office/drawing/2014/main" id="{A9B9B0A6-6FD1-67E7-C337-861B762A0693}"/>
                </a:ext>
              </a:extLst>
            </p:cNvPr>
            <p:cNvSpPr txBox="1">
              <a:spLocks noChangeArrowheads="1"/>
            </p:cNvSpPr>
            <p:nvPr/>
          </p:nvSpPr>
          <p:spPr bwMode="auto">
            <a:xfrm>
              <a:off x="2640" y="2592"/>
              <a:ext cx="192"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006600"/>
                  </a:solidFill>
                </a:rPr>
                <a:t>t</a:t>
              </a:r>
            </a:p>
          </p:txBody>
        </p:sp>
      </p:grpSp>
      <p:sp>
        <p:nvSpPr>
          <p:cNvPr id="13" name="Text Box 167">
            <a:extLst>
              <a:ext uri="{FF2B5EF4-FFF2-40B4-BE49-F238E27FC236}">
                <a16:creationId xmlns:a16="http://schemas.microsoft.com/office/drawing/2014/main" id="{3EC697CA-522E-62E4-0675-CD1D052A8757}"/>
              </a:ext>
            </a:extLst>
          </p:cNvPr>
          <p:cNvSpPr txBox="1">
            <a:spLocks noChangeArrowheads="1"/>
          </p:cNvSpPr>
          <p:nvPr/>
        </p:nvSpPr>
        <p:spPr bwMode="auto">
          <a:xfrm>
            <a:off x="3795413" y="3245958"/>
            <a:ext cx="298879" cy="30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364" b="1">
                <a:solidFill>
                  <a:srgbClr val="FF0000"/>
                </a:solidFill>
              </a:rPr>
              <a:t>0</a:t>
            </a:r>
          </a:p>
        </p:txBody>
      </p:sp>
      <p:grpSp>
        <p:nvGrpSpPr>
          <p:cNvPr id="14" name="Group 205">
            <a:extLst>
              <a:ext uri="{FF2B5EF4-FFF2-40B4-BE49-F238E27FC236}">
                <a16:creationId xmlns:a16="http://schemas.microsoft.com/office/drawing/2014/main" id="{2497A823-21F4-EA93-40DE-10F6BEA1560D}"/>
              </a:ext>
            </a:extLst>
          </p:cNvPr>
          <p:cNvGrpSpPr>
            <a:grpSpLocks/>
          </p:cNvGrpSpPr>
          <p:nvPr/>
        </p:nvGrpSpPr>
        <p:grpSpPr bwMode="auto">
          <a:xfrm>
            <a:off x="4684454" y="3259798"/>
            <a:ext cx="3117742" cy="366589"/>
            <a:chOff x="573" y="2253"/>
            <a:chExt cx="1237" cy="237"/>
          </a:xfrm>
        </p:grpSpPr>
        <p:sp>
          <p:nvSpPr>
            <p:cNvPr id="15" name="Text Box 156">
              <a:extLst>
                <a:ext uri="{FF2B5EF4-FFF2-40B4-BE49-F238E27FC236}">
                  <a16:creationId xmlns:a16="http://schemas.microsoft.com/office/drawing/2014/main" id="{CF309348-A8A8-FCA9-AC60-4A06BE370AC8}"/>
                </a:ext>
              </a:extLst>
            </p:cNvPr>
            <p:cNvSpPr txBox="1">
              <a:spLocks noChangeArrowheads="1"/>
            </p:cNvSpPr>
            <p:nvPr/>
          </p:nvSpPr>
          <p:spPr bwMode="auto">
            <a:xfrm>
              <a:off x="926" y="2257"/>
              <a:ext cx="192"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l-GR" altLang="en-US" sz="1559" b="1" dirty="0">
                  <a:solidFill>
                    <a:srgbClr val="FFFF00"/>
                  </a:solidFill>
                  <a:cs typeface="Arial" panose="020B0604020202020204" pitchFamily="34" charset="0"/>
                </a:rPr>
                <a:t>π</a:t>
              </a:r>
              <a:endParaRPr lang="en-US" altLang="en-US" sz="1559" b="1" dirty="0">
                <a:solidFill>
                  <a:srgbClr val="FFFF00"/>
                </a:solidFill>
              </a:endParaRPr>
            </a:p>
          </p:txBody>
        </p:sp>
        <p:sp>
          <p:nvSpPr>
            <p:cNvPr id="16" name="Text Box 157">
              <a:extLst>
                <a:ext uri="{FF2B5EF4-FFF2-40B4-BE49-F238E27FC236}">
                  <a16:creationId xmlns:a16="http://schemas.microsoft.com/office/drawing/2014/main" id="{598C12FF-4A71-B9F0-8C97-D327943112C3}"/>
                </a:ext>
              </a:extLst>
            </p:cNvPr>
            <p:cNvSpPr txBox="1">
              <a:spLocks noChangeArrowheads="1"/>
            </p:cNvSpPr>
            <p:nvPr/>
          </p:nvSpPr>
          <p:spPr bwMode="auto">
            <a:xfrm>
              <a:off x="1582" y="2253"/>
              <a:ext cx="22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FF00"/>
                  </a:solidFill>
                  <a:cs typeface="Arial" panose="020B0604020202020204" pitchFamily="34" charset="0"/>
                </a:rPr>
                <a:t>2</a:t>
              </a:r>
              <a:r>
                <a:rPr lang="el-GR" altLang="en-US" sz="1754" b="1" dirty="0">
                  <a:solidFill>
                    <a:srgbClr val="FFFF00"/>
                  </a:solidFill>
                  <a:cs typeface="Arial" panose="020B0604020202020204" pitchFamily="34" charset="0"/>
                </a:rPr>
                <a:t>π</a:t>
              </a:r>
              <a:endParaRPr lang="en-US" altLang="en-US" sz="1754" b="1" dirty="0">
                <a:solidFill>
                  <a:srgbClr val="FFFF00"/>
                </a:solidFill>
              </a:endParaRPr>
            </a:p>
          </p:txBody>
        </p:sp>
        <p:sp>
          <p:nvSpPr>
            <p:cNvPr id="18" name="Text Box 168">
              <a:extLst>
                <a:ext uri="{FF2B5EF4-FFF2-40B4-BE49-F238E27FC236}">
                  <a16:creationId xmlns:a16="http://schemas.microsoft.com/office/drawing/2014/main" id="{D56F3B79-5B6D-EADE-E62E-6254B0490F5D}"/>
                </a:ext>
              </a:extLst>
            </p:cNvPr>
            <p:cNvSpPr txBox="1">
              <a:spLocks noChangeArrowheads="1"/>
            </p:cNvSpPr>
            <p:nvPr/>
          </p:nvSpPr>
          <p:spPr bwMode="auto">
            <a:xfrm>
              <a:off x="573" y="2270"/>
              <a:ext cx="28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l-GR" altLang="en-US" sz="1559" b="1" dirty="0">
                  <a:solidFill>
                    <a:srgbClr val="FFFF00"/>
                  </a:solidFill>
                  <a:cs typeface="Arial" panose="020B0604020202020204" pitchFamily="34" charset="0"/>
                </a:rPr>
                <a:t>π</a:t>
              </a:r>
              <a:r>
                <a:rPr lang="en-US" altLang="en-US" sz="1559" b="1" dirty="0">
                  <a:solidFill>
                    <a:srgbClr val="FFFF00"/>
                  </a:solidFill>
                  <a:cs typeface="Arial" panose="020B0604020202020204" pitchFamily="34" charset="0"/>
                </a:rPr>
                <a:t>/2</a:t>
              </a:r>
              <a:endParaRPr lang="en-US" altLang="en-US" sz="1559" b="1" dirty="0">
                <a:solidFill>
                  <a:srgbClr val="FFFF00"/>
                </a:solidFill>
              </a:endParaRPr>
            </a:p>
          </p:txBody>
        </p:sp>
        <p:sp>
          <p:nvSpPr>
            <p:cNvPr id="19" name="Text Box 169">
              <a:extLst>
                <a:ext uri="{FF2B5EF4-FFF2-40B4-BE49-F238E27FC236}">
                  <a16:creationId xmlns:a16="http://schemas.microsoft.com/office/drawing/2014/main" id="{F5E07BF5-B3D3-0791-8ACB-6D134050D402}"/>
                </a:ext>
              </a:extLst>
            </p:cNvPr>
            <p:cNvSpPr txBox="1">
              <a:spLocks noChangeArrowheads="1"/>
            </p:cNvSpPr>
            <p:nvPr/>
          </p:nvSpPr>
          <p:spPr bwMode="auto">
            <a:xfrm>
              <a:off x="1208" y="2277"/>
              <a:ext cx="33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559" b="1" dirty="0">
                  <a:solidFill>
                    <a:srgbClr val="FFFF00"/>
                  </a:solidFill>
                  <a:cs typeface="Arial" panose="020B0604020202020204" pitchFamily="34" charset="0"/>
                </a:rPr>
                <a:t>3</a:t>
              </a:r>
              <a:r>
                <a:rPr lang="el-GR" altLang="en-US" sz="1559" b="1" dirty="0">
                  <a:solidFill>
                    <a:srgbClr val="FFFF00"/>
                  </a:solidFill>
                  <a:cs typeface="Arial" panose="020B0604020202020204" pitchFamily="34" charset="0"/>
                </a:rPr>
                <a:t>π</a:t>
              </a:r>
              <a:r>
                <a:rPr lang="en-US" altLang="en-US" sz="1559" b="1" dirty="0">
                  <a:solidFill>
                    <a:srgbClr val="FFFF00"/>
                  </a:solidFill>
                  <a:cs typeface="Arial" panose="020B0604020202020204" pitchFamily="34" charset="0"/>
                </a:rPr>
                <a:t>/2</a:t>
              </a:r>
              <a:endParaRPr lang="en-US" altLang="en-US" sz="1559" b="1" dirty="0">
                <a:solidFill>
                  <a:srgbClr val="FFFF00"/>
                </a:solidFill>
              </a:endParaRPr>
            </a:p>
          </p:txBody>
        </p:sp>
      </p:grpSp>
      <p:sp>
        <p:nvSpPr>
          <p:cNvPr id="35" name="Rectangle 190">
            <a:extLst>
              <a:ext uri="{FF2B5EF4-FFF2-40B4-BE49-F238E27FC236}">
                <a16:creationId xmlns:a16="http://schemas.microsoft.com/office/drawing/2014/main" id="{DE2CFA9A-A4AF-76F5-9C96-3386F4140CD1}"/>
              </a:ext>
            </a:extLst>
          </p:cNvPr>
          <p:cNvSpPr>
            <a:spLocks noChangeArrowheads="1"/>
          </p:cNvSpPr>
          <p:nvPr/>
        </p:nvSpPr>
        <p:spPr bwMode="auto">
          <a:xfrm rot="16200000">
            <a:off x="3389951" y="1493332"/>
            <a:ext cx="1132271"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b="1" dirty="0">
                <a:solidFill>
                  <a:schemeClr val="bg1"/>
                </a:solidFill>
                <a:latin typeface="Tiger Expert" panose="02070300020205020404" pitchFamily="18" charset="0"/>
              </a:rPr>
              <a:t>I</a:t>
            </a:r>
          </a:p>
        </p:txBody>
      </p:sp>
      <p:sp>
        <p:nvSpPr>
          <p:cNvPr id="43" name="Rectangle 202">
            <a:extLst>
              <a:ext uri="{FF2B5EF4-FFF2-40B4-BE49-F238E27FC236}">
                <a16:creationId xmlns:a16="http://schemas.microsoft.com/office/drawing/2014/main" id="{6E0B9BD3-955F-6362-1E24-3C25407E45E7}"/>
              </a:ext>
            </a:extLst>
          </p:cNvPr>
          <p:cNvSpPr>
            <a:spLocks noChangeArrowheads="1"/>
          </p:cNvSpPr>
          <p:nvPr/>
        </p:nvSpPr>
        <p:spPr bwMode="auto">
          <a:xfrm>
            <a:off x="1637625" y="728279"/>
            <a:ext cx="20505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b="1" dirty="0">
                <a:solidFill>
                  <a:srgbClr val="33CC33"/>
                </a:solidFill>
                <a:latin typeface="Tahoma" panose="020B0604030504040204" pitchFamily="34" charset="0"/>
                <a:ea typeface="Tahoma" panose="020B0604030504040204" pitchFamily="34" charset="0"/>
                <a:cs typeface="Tahoma" panose="020B0604030504040204" pitchFamily="34" charset="0"/>
              </a:rPr>
              <a:t>I = I</a:t>
            </a:r>
            <a:r>
              <a:rPr lang="en-US" altLang="en-US" sz="2400" b="1" baseline="-25000" dirty="0">
                <a:solidFill>
                  <a:srgbClr val="33CC33"/>
                </a:solidFill>
                <a:latin typeface="Tahoma" panose="020B0604030504040204" pitchFamily="34" charset="0"/>
                <a:ea typeface="Tahoma" panose="020B0604030504040204" pitchFamily="34" charset="0"/>
                <a:cs typeface="Tahoma" panose="020B0604030504040204" pitchFamily="34" charset="0"/>
              </a:rPr>
              <a:t>0</a:t>
            </a:r>
            <a:r>
              <a:rPr lang="en-US" altLang="en-US" sz="2400" b="1" dirty="0">
                <a:solidFill>
                  <a:srgbClr val="33CC33"/>
                </a:solidFill>
                <a:latin typeface="Tahoma" panose="020B0604030504040204" pitchFamily="34" charset="0"/>
                <a:ea typeface="Tahoma" panose="020B0604030504040204" pitchFamily="34" charset="0"/>
                <a:cs typeface="Tahoma" panose="020B0604030504040204" pitchFamily="34" charset="0"/>
              </a:rPr>
              <a:t> sin </a:t>
            </a:r>
            <a:r>
              <a:rPr lang="el-GR" altLang="en-US" sz="2400" b="1" dirty="0">
                <a:solidFill>
                  <a:srgbClr val="33CC33"/>
                </a:solidFill>
                <a:latin typeface="Tahoma" panose="020B0604030504040204" pitchFamily="34" charset="0"/>
                <a:ea typeface="Tahoma" panose="020B0604030504040204" pitchFamily="34" charset="0"/>
                <a:cs typeface="Tahoma" panose="020B0604030504040204" pitchFamily="34" charset="0"/>
              </a:rPr>
              <a:t>ω</a:t>
            </a:r>
            <a:r>
              <a:rPr lang="en-US" altLang="en-US" sz="2400" b="1" dirty="0">
                <a:solidFill>
                  <a:srgbClr val="33CC33"/>
                </a:solidFill>
                <a:latin typeface="Tahoma" panose="020B0604030504040204" pitchFamily="34" charset="0"/>
                <a:ea typeface="Tahoma" panose="020B0604030504040204" pitchFamily="34" charset="0"/>
                <a:cs typeface="Tahoma" panose="020B0604030504040204" pitchFamily="34" charset="0"/>
              </a:rPr>
              <a:t>t</a:t>
            </a:r>
          </a:p>
        </p:txBody>
      </p:sp>
      <p:sp>
        <p:nvSpPr>
          <p:cNvPr id="45" name="Line 191">
            <a:extLst>
              <a:ext uri="{FF2B5EF4-FFF2-40B4-BE49-F238E27FC236}">
                <a16:creationId xmlns:a16="http://schemas.microsoft.com/office/drawing/2014/main" id="{25355785-D6DD-6CD7-5389-F1421ED10388}"/>
              </a:ext>
            </a:extLst>
          </p:cNvPr>
          <p:cNvSpPr>
            <a:spLocks noChangeShapeType="1"/>
          </p:cNvSpPr>
          <p:nvPr/>
        </p:nvSpPr>
        <p:spPr bwMode="auto">
          <a:xfrm>
            <a:off x="4917308" y="1695821"/>
            <a:ext cx="71667" cy="3204474"/>
          </a:xfrm>
          <a:prstGeom prst="line">
            <a:avLst/>
          </a:prstGeom>
          <a:noFill/>
          <a:ln w="28575">
            <a:solidFill>
              <a:srgbClr val="00B0F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47" name="Line 191">
            <a:extLst>
              <a:ext uri="{FF2B5EF4-FFF2-40B4-BE49-F238E27FC236}">
                <a16:creationId xmlns:a16="http://schemas.microsoft.com/office/drawing/2014/main" id="{16D41325-6CE7-47D1-76D5-E9F896CD540A}"/>
              </a:ext>
            </a:extLst>
          </p:cNvPr>
          <p:cNvSpPr>
            <a:spLocks noChangeShapeType="1"/>
          </p:cNvSpPr>
          <p:nvPr/>
        </p:nvSpPr>
        <p:spPr bwMode="auto">
          <a:xfrm flipH="1">
            <a:off x="6544967" y="1695821"/>
            <a:ext cx="1619" cy="3232762"/>
          </a:xfrm>
          <a:prstGeom prst="line">
            <a:avLst/>
          </a:prstGeom>
          <a:noFill/>
          <a:ln w="28575">
            <a:solidFill>
              <a:srgbClr val="00B0F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48" name="Line 191">
            <a:extLst>
              <a:ext uri="{FF2B5EF4-FFF2-40B4-BE49-F238E27FC236}">
                <a16:creationId xmlns:a16="http://schemas.microsoft.com/office/drawing/2014/main" id="{8CBD4296-DFAF-F335-07C9-47CA7D7F064C}"/>
              </a:ext>
            </a:extLst>
          </p:cNvPr>
          <p:cNvSpPr>
            <a:spLocks noChangeShapeType="1"/>
          </p:cNvSpPr>
          <p:nvPr/>
        </p:nvSpPr>
        <p:spPr bwMode="auto">
          <a:xfrm>
            <a:off x="7404003" y="1695821"/>
            <a:ext cx="17685" cy="3232762"/>
          </a:xfrm>
          <a:prstGeom prst="line">
            <a:avLst/>
          </a:prstGeom>
          <a:noFill/>
          <a:ln w="28575">
            <a:solidFill>
              <a:srgbClr val="00B0F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46" name="Line 191">
            <a:extLst>
              <a:ext uri="{FF2B5EF4-FFF2-40B4-BE49-F238E27FC236}">
                <a16:creationId xmlns:a16="http://schemas.microsoft.com/office/drawing/2014/main" id="{8010DB6C-4308-561E-D8A6-2C078133D8A6}"/>
              </a:ext>
            </a:extLst>
          </p:cNvPr>
          <p:cNvSpPr>
            <a:spLocks noChangeShapeType="1"/>
          </p:cNvSpPr>
          <p:nvPr/>
        </p:nvSpPr>
        <p:spPr bwMode="auto">
          <a:xfrm>
            <a:off x="5715538" y="1695821"/>
            <a:ext cx="32975" cy="3204474"/>
          </a:xfrm>
          <a:prstGeom prst="line">
            <a:avLst/>
          </a:prstGeom>
          <a:noFill/>
          <a:ln w="28575">
            <a:solidFill>
              <a:srgbClr val="00B0F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nvGrpSpPr>
          <p:cNvPr id="22" name="Group 173">
            <a:extLst>
              <a:ext uri="{FF2B5EF4-FFF2-40B4-BE49-F238E27FC236}">
                <a16:creationId xmlns:a16="http://schemas.microsoft.com/office/drawing/2014/main" id="{4DE11FEF-370B-E12B-8E3F-502259839E2D}"/>
              </a:ext>
            </a:extLst>
          </p:cNvPr>
          <p:cNvGrpSpPr>
            <a:grpSpLocks/>
          </p:cNvGrpSpPr>
          <p:nvPr/>
        </p:nvGrpSpPr>
        <p:grpSpPr bwMode="auto">
          <a:xfrm>
            <a:off x="4078860" y="3234388"/>
            <a:ext cx="4340664" cy="123580"/>
            <a:chOff x="384" y="2375"/>
            <a:chExt cx="1833" cy="129"/>
          </a:xfrm>
        </p:grpSpPr>
        <p:sp>
          <p:nvSpPr>
            <p:cNvPr id="23" name="Line 174">
              <a:extLst>
                <a:ext uri="{FF2B5EF4-FFF2-40B4-BE49-F238E27FC236}">
                  <a16:creationId xmlns:a16="http://schemas.microsoft.com/office/drawing/2014/main" id="{C9A02E82-5851-3220-1CDB-1DAEB043EC63}"/>
                </a:ext>
              </a:extLst>
            </p:cNvPr>
            <p:cNvSpPr>
              <a:spLocks noChangeShapeType="1"/>
            </p:cNvSpPr>
            <p:nvPr/>
          </p:nvSpPr>
          <p:spPr bwMode="auto">
            <a:xfrm flipV="1">
              <a:off x="384" y="2408"/>
              <a:ext cx="1833" cy="40"/>
            </a:xfrm>
            <a:prstGeom prst="line">
              <a:avLst/>
            </a:prstGeom>
            <a:noFill/>
            <a:ln w="28575">
              <a:solidFill>
                <a:schemeClr val="accent4">
                  <a:lumMod val="60000"/>
                  <a:lumOff val="4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25" name="Line 176">
              <a:extLst>
                <a:ext uri="{FF2B5EF4-FFF2-40B4-BE49-F238E27FC236}">
                  <a16:creationId xmlns:a16="http://schemas.microsoft.com/office/drawing/2014/main" id="{659EF8A8-93B5-A3EA-522C-088A44868242}"/>
                </a:ext>
              </a:extLst>
            </p:cNvPr>
            <p:cNvSpPr>
              <a:spLocks noChangeShapeType="1"/>
            </p:cNvSpPr>
            <p:nvPr/>
          </p:nvSpPr>
          <p:spPr bwMode="auto">
            <a:xfrm>
              <a:off x="1079" y="2408"/>
              <a:ext cx="0"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4" name="Line 175">
              <a:extLst>
                <a:ext uri="{FF2B5EF4-FFF2-40B4-BE49-F238E27FC236}">
                  <a16:creationId xmlns:a16="http://schemas.microsoft.com/office/drawing/2014/main" id="{E553DF01-23D6-B1AF-588A-BB67516D6042}"/>
                </a:ext>
              </a:extLst>
            </p:cNvPr>
            <p:cNvSpPr>
              <a:spLocks noChangeShapeType="1"/>
            </p:cNvSpPr>
            <p:nvPr/>
          </p:nvSpPr>
          <p:spPr bwMode="auto">
            <a:xfrm>
              <a:off x="751" y="2400"/>
              <a:ext cx="0"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7" name="Line 179">
              <a:extLst>
                <a:ext uri="{FF2B5EF4-FFF2-40B4-BE49-F238E27FC236}">
                  <a16:creationId xmlns:a16="http://schemas.microsoft.com/office/drawing/2014/main" id="{2D2AC409-FB83-0A98-0950-93D4ADDCA2D4}"/>
                </a:ext>
              </a:extLst>
            </p:cNvPr>
            <p:cNvSpPr>
              <a:spLocks noChangeShapeType="1"/>
            </p:cNvSpPr>
            <p:nvPr/>
          </p:nvSpPr>
          <p:spPr bwMode="auto">
            <a:xfrm>
              <a:off x="1782" y="2375"/>
              <a:ext cx="0"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8" name="Line 180">
              <a:extLst>
                <a:ext uri="{FF2B5EF4-FFF2-40B4-BE49-F238E27FC236}">
                  <a16:creationId xmlns:a16="http://schemas.microsoft.com/office/drawing/2014/main" id="{24C8EE39-18B1-09A2-EA2B-9FF483BE04C8}"/>
                </a:ext>
              </a:extLst>
            </p:cNvPr>
            <p:cNvSpPr>
              <a:spLocks noChangeShapeType="1"/>
            </p:cNvSpPr>
            <p:nvPr/>
          </p:nvSpPr>
          <p:spPr bwMode="auto">
            <a:xfrm>
              <a:off x="1432" y="2400"/>
              <a:ext cx="0"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50" name="TextBox 49">
            <a:extLst>
              <a:ext uri="{FF2B5EF4-FFF2-40B4-BE49-F238E27FC236}">
                <a16:creationId xmlns:a16="http://schemas.microsoft.com/office/drawing/2014/main" id="{C449C5C3-3518-047B-B07C-26F33E300168}"/>
              </a:ext>
            </a:extLst>
          </p:cNvPr>
          <p:cNvSpPr txBox="1"/>
          <p:nvPr/>
        </p:nvSpPr>
        <p:spPr>
          <a:xfrm>
            <a:off x="6967230" y="4754261"/>
            <a:ext cx="727739" cy="359858"/>
          </a:xfrm>
          <a:prstGeom prst="rect">
            <a:avLst/>
          </a:prstGeom>
          <a:noFill/>
        </p:spPr>
        <p:txBody>
          <a:bodyPr wrap="square">
            <a:spAutoFit/>
          </a:bodyPr>
          <a:lstStyle/>
          <a:p>
            <a:r>
              <a:rPr lang="en-US" altLang="en-US" sz="1754" b="1" dirty="0">
                <a:solidFill>
                  <a:srgbClr val="FF0000"/>
                </a:solidFill>
              </a:rPr>
              <a:t>T </a:t>
            </a:r>
            <a:endParaRPr lang="en-US" sz="1754" dirty="0">
              <a:solidFill>
                <a:srgbClr val="FF0000"/>
              </a:solidFill>
            </a:endParaRPr>
          </a:p>
        </p:txBody>
      </p:sp>
      <p:sp>
        <p:nvSpPr>
          <p:cNvPr id="51" name="Line 192">
            <a:extLst>
              <a:ext uri="{FF2B5EF4-FFF2-40B4-BE49-F238E27FC236}">
                <a16:creationId xmlns:a16="http://schemas.microsoft.com/office/drawing/2014/main" id="{235BD402-253A-8BE3-94C4-200CC6C79D43}"/>
              </a:ext>
            </a:extLst>
          </p:cNvPr>
          <p:cNvSpPr>
            <a:spLocks noChangeShapeType="1"/>
          </p:cNvSpPr>
          <p:nvPr/>
        </p:nvSpPr>
        <p:spPr bwMode="auto">
          <a:xfrm flipH="1">
            <a:off x="4074479" y="3652300"/>
            <a:ext cx="881848" cy="12567"/>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52" name="Line 192">
            <a:extLst>
              <a:ext uri="{FF2B5EF4-FFF2-40B4-BE49-F238E27FC236}">
                <a16:creationId xmlns:a16="http://schemas.microsoft.com/office/drawing/2014/main" id="{776E4DD1-3171-8B24-463D-7CB36F291829}"/>
              </a:ext>
            </a:extLst>
          </p:cNvPr>
          <p:cNvSpPr>
            <a:spLocks noChangeShapeType="1"/>
          </p:cNvSpPr>
          <p:nvPr/>
        </p:nvSpPr>
        <p:spPr bwMode="auto">
          <a:xfrm flipH="1">
            <a:off x="4060119" y="3930124"/>
            <a:ext cx="1654165" cy="28173"/>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54" name="TextBox 53">
            <a:extLst>
              <a:ext uri="{FF2B5EF4-FFF2-40B4-BE49-F238E27FC236}">
                <a16:creationId xmlns:a16="http://schemas.microsoft.com/office/drawing/2014/main" id="{E82E09DF-41C6-0C0E-2CFC-F507D9C021F6}"/>
              </a:ext>
            </a:extLst>
          </p:cNvPr>
          <p:cNvSpPr txBox="1"/>
          <p:nvPr/>
        </p:nvSpPr>
        <p:spPr>
          <a:xfrm>
            <a:off x="4943212" y="3922129"/>
            <a:ext cx="554709" cy="359858"/>
          </a:xfrm>
          <a:prstGeom prst="rect">
            <a:avLst/>
          </a:prstGeom>
          <a:noFill/>
        </p:spPr>
        <p:txBody>
          <a:bodyPr wrap="square">
            <a:spAutoFit/>
          </a:bodyPr>
          <a:lstStyle/>
          <a:p>
            <a:r>
              <a:rPr lang="en-US" altLang="en-US" sz="1754" b="1" dirty="0">
                <a:solidFill>
                  <a:srgbClr val="FF0000"/>
                </a:solidFill>
              </a:rPr>
              <a:t>T/2</a:t>
            </a:r>
            <a:r>
              <a:rPr lang="en-US" altLang="en-US" sz="1754" b="1" dirty="0">
                <a:solidFill>
                  <a:srgbClr val="006600"/>
                </a:solidFill>
              </a:rPr>
              <a:t> </a:t>
            </a:r>
            <a:endParaRPr lang="en-US" sz="1754" dirty="0"/>
          </a:p>
        </p:txBody>
      </p:sp>
      <p:sp>
        <p:nvSpPr>
          <p:cNvPr id="55" name="Line 192">
            <a:extLst>
              <a:ext uri="{FF2B5EF4-FFF2-40B4-BE49-F238E27FC236}">
                <a16:creationId xmlns:a16="http://schemas.microsoft.com/office/drawing/2014/main" id="{F2FD0F5C-EDA1-C78E-FF4F-2170CE1A458D}"/>
              </a:ext>
            </a:extLst>
          </p:cNvPr>
          <p:cNvSpPr>
            <a:spLocks noChangeShapeType="1"/>
          </p:cNvSpPr>
          <p:nvPr/>
        </p:nvSpPr>
        <p:spPr bwMode="auto">
          <a:xfrm flipH="1">
            <a:off x="4078861" y="4313651"/>
            <a:ext cx="2464486" cy="35274"/>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57" name="TextBox 56">
            <a:extLst>
              <a:ext uri="{FF2B5EF4-FFF2-40B4-BE49-F238E27FC236}">
                <a16:creationId xmlns:a16="http://schemas.microsoft.com/office/drawing/2014/main" id="{58FA4F0B-A3F4-05B9-9754-A43A797AFC11}"/>
              </a:ext>
            </a:extLst>
          </p:cNvPr>
          <p:cNvSpPr txBox="1"/>
          <p:nvPr/>
        </p:nvSpPr>
        <p:spPr>
          <a:xfrm>
            <a:off x="5756248" y="4317990"/>
            <a:ext cx="639709" cy="359858"/>
          </a:xfrm>
          <a:prstGeom prst="rect">
            <a:avLst/>
          </a:prstGeom>
          <a:noFill/>
        </p:spPr>
        <p:txBody>
          <a:bodyPr wrap="square">
            <a:spAutoFit/>
          </a:bodyPr>
          <a:lstStyle/>
          <a:p>
            <a:r>
              <a:rPr lang="en-US" altLang="en-US" sz="1754" b="1" dirty="0">
                <a:solidFill>
                  <a:srgbClr val="FF0000"/>
                </a:solidFill>
              </a:rPr>
              <a:t>3T/4</a:t>
            </a:r>
            <a:r>
              <a:rPr lang="en-US" altLang="en-US" sz="1754" b="1" dirty="0">
                <a:solidFill>
                  <a:srgbClr val="006600"/>
                </a:solidFill>
              </a:rPr>
              <a:t> </a:t>
            </a:r>
            <a:endParaRPr lang="en-US" sz="1754" dirty="0"/>
          </a:p>
        </p:txBody>
      </p:sp>
      <p:sp>
        <p:nvSpPr>
          <p:cNvPr id="58" name="Line 192">
            <a:extLst>
              <a:ext uri="{FF2B5EF4-FFF2-40B4-BE49-F238E27FC236}">
                <a16:creationId xmlns:a16="http://schemas.microsoft.com/office/drawing/2014/main" id="{DE440089-ED0B-1F4F-9B86-B80EA933834A}"/>
              </a:ext>
            </a:extLst>
          </p:cNvPr>
          <p:cNvSpPr>
            <a:spLocks noChangeShapeType="1"/>
          </p:cNvSpPr>
          <p:nvPr/>
        </p:nvSpPr>
        <p:spPr bwMode="auto">
          <a:xfrm flipH="1">
            <a:off x="4089541" y="4773179"/>
            <a:ext cx="3314460" cy="36655"/>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Tree>
    <p:extLst>
      <p:ext uri="{BB962C8B-B14F-4D97-AF65-F5344CB8AC3E}">
        <p14:creationId xmlns:p14="http://schemas.microsoft.com/office/powerpoint/2010/main" val="153820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1000"/>
                                        <p:tgtEl>
                                          <p:spTgt spid="22"/>
                                        </p:tgtEl>
                                      </p:cBhvr>
                                    </p:animEffect>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dissolv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3000"/>
                                        <p:tgtEl>
                                          <p:spTgt spid="14"/>
                                        </p:tgtEl>
                                      </p:cBhvr>
                                    </p:animEffect>
                                  </p:childTnLst>
                                </p:cTn>
                              </p:par>
                              <p:par>
                                <p:cTn id="22" presetID="22" presetClass="entr" presetSubtype="8"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3000"/>
                                        <p:tgtEl>
                                          <p:spTgt spid="10"/>
                                        </p:tgtEl>
                                      </p:cBhvr>
                                    </p:animEffect>
                                  </p:childTnLst>
                                </p:cTn>
                              </p:par>
                            </p:childTnLst>
                          </p:cTn>
                        </p:par>
                        <p:par>
                          <p:cTn id="25" fill="hold">
                            <p:stCondLst>
                              <p:cond delay="3000"/>
                            </p:stCondLst>
                            <p:childTnLst>
                              <p:par>
                                <p:cTn id="26" presetID="9" presetClass="entr" presetSubtype="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dissolve">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down)">
                                      <p:cBhvr>
                                        <p:cTn id="33" dur="500"/>
                                        <p:tgtEl>
                                          <p:spTgt spid="45"/>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grpId="0" nodeType="click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p:cTn id="38" dur="500" fill="hold"/>
                                        <p:tgtEl>
                                          <p:spTgt spid="43"/>
                                        </p:tgtEl>
                                        <p:attrNameLst>
                                          <p:attrName>ppt_w</p:attrName>
                                        </p:attrNameLst>
                                      </p:cBhvr>
                                      <p:tavLst>
                                        <p:tav tm="0">
                                          <p:val>
                                            <p:fltVal val="0"/>
                                          </p:val>
                                        </p:tav>
                                        <p:tav tm="100000">
                                          <p:val>
                                            <p:strVal val="#ppt_w"/>
                                          </p:val>
                                        </p:tav>
                                      </p:tavLst>
                                    </p:anim>
                                    <p:anim calcmode="lin" valueType="num">
                                      <p:cBhvr>
                                        <p:cTn id="39" dur="500" fill="hold"/>
                                        <p:tgtEl>
                                          <p:spTgt spid="43"/>
                                        </p:tgtEl>
                                        <p:attrNameLst>
                                          <p:attrName>ppt_h</p:attrName>
                                        </p:attrNameLst>
                                      </p:cBhvr>
                                      <p:tavLst>
                                        <p:tav tm="0">
                                          <p:val>
                                            <p:fltVal val="0"/>
                                          </p:val>
                                        </p:tav>
                                        <p:tav tm="100000">
                                          <p:val>
                                            <p:strVal val="#ppt_h"/>
                                          </p:val>
                                        </p:tav>
                                      </p:tavLst>
                                    </p:anim>
                                    <p:animEffect transition="in" filter="fade">
                                      <p:cBhvr>
                                        <p:cTn id="40" dur="500"/>
                                        <p:tgtEl>
                                          <p:spTgt spid="4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down)">
                                      <p:cBhvr>
                                        <p:cTn id="45" dur="500"/>
                                        <p:tgtEl>
                                          <p:spTgt spid="4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down)">
                                      <p:cBhvr>
                                        <p:cTn id="50" dur="500"/>
                                        <p:tgtEl>
                                          <p:spTgt spid="4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down)">
                                      <p:cBhvr>
                                        <p:cTn id="55" dur="500"/>
                                        <p:tgtEl>
                                          <p:spTgt spid="48"/>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left)">
                                      <p:cBhvr>
                                        <p:cTn id="60" dur="500"/>
                                        <p:tgtEl>
                                          <p:spTgt spid="3"/>
                                        </p:tgtEl>
                                      </p:cBhvr>
                                    </p:animEffect>
                                  </p:childTnLst>
                                  <p:subTnLst>
                                    <p:animClr clrSpc="rgb" dir="cw">
                                      <p:cBhvr override="childStyle">
                                        <p:cTn dur="1" fill="hold" display="0" masterRel="nextClick" afterEffect="1"/>
                                        <p:tgtEl>
                                          <p:spTgt spid="3"/>
                                        </p:tgtEl>
                                        <p:attrNameLst>
                                          <p:attrName>ppt_c</p:attrName>
                                        </p:attrNameLst>
                                      </p:cBhvr>
                                      <p:to>
                                        <a:srgbClr val="FFFF00"/>
                                      </p:to>
                                    </p:animClr>
                                  </p:sub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fade">
                                      <p:cBhvr>
                                        <p:cTn id="65" dur="500"/>
                                        <p:tgtEl>
                                          <p:spTgt spid="51"/>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barn(inVertical)">
                                      <p:cBhvr>
                                        <p:cTn id="70" dur="500"/>
                                        <p:tgtEl>
                                          <p:spTgt spid="9"/>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fade">
                                      <p:cBhvr>
                                        <p:cTn id="75" dur="500"/>
                                        <p:tgtEl>
                                          <p:spTgt spid="52"/>
                                        </p:tgtEl>
                                      </p:cBhvr>
                                    </p:animEffect>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grpId="0" nodeType="clickEffect">
                                  <p:stCondLst>
                                    <p:cond delay="0"/>
                                  </p:stCondLst>
                                  <p:childTnLst>
                                    <p:set>
                                      <p:cBhvr>
                                        <p:cTn id="79" dur="1" fill="hold">
                                          <p:stCondLst>
                                            <p:cond delay="0"/>
                                          </p:stCondLst>
                                        </p:cTn>
                                        <p:tgtEl>
                                          <p:spTgt spid="54"/>
                                        </p:tgtEl>
                                        <p:attrNameLst>
                                          <p:attrName>style.visibility</p:attrName>
                                        </p:attrNameLst>
                                      </p:cBhvr>
                                      <p:to>
                                        <p:strVal val="visible"/>
                                      </p:to>
                                    </p:set>
                                    <p:animEffect transition="in" filter="barn(inVertical)">
                                      <p:cBhvr>
                                        <p:cTn id="80" dur="500"/>
                                        <p:tgtEl>
                                          <p:spTgt spid="54"/>
                                        </p:tgtEl>
                                      </p:cBhvr>
                                    </p:animEffect>
                                  </p:childTnLst>
                                </p:cTn>
                              </p:par>
                            </p:childTnLst>
                          </p:cTn>
                        </p:par>
                      </p:childTnLst>
                    </p:cTn>
                  </p:par>
                  <p:par>
                    <p:cTn id="81" fill="hold">
                      <p:stCondLst>
                        <p:cond delay="indefinite"/>
                      </p:stCondLst>
                      <p:childTnLst>
                        <p:par>
                          <p:cTn id="82" fill="hold">
                            <p:stCondLst>
                              <p:cond delay="0"/>
                            </p:stCondLst>
                            <p:childTnLst>
                              <p:par>
                                <p:cTn id="83" presetID="16" presetClass="entr" presetSubtype="21" fill="hold" grpId="0" nodeType="click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barn(inVertical)">
                                      <p:cBhvr>
                                        <p:cTn id="85" dur="500"/>
                                        <p:tgtEl>
                                          <p:spTgt spid="55"/>
                                        </p:tgtEl>
                                      </p:cBhvr>
                                    </p:animEffect>
                                  </p:childTnLst>
                                </p:cTn>
                              </p:par>
                            </p:childTnLst>
                          </p:cTn>
                        </p:par>
                      </p:childTnLst>
                    </p:cTn>
                  </p:par>
                  <p:par>
                    <p:cTn id="86" fill="hold">
                      <p:stCondLst>
                        <p:cond delay="indefinite"/>
                      </p:stCondLst>
                      <p:childTnLst>
                        <p:par>
                          <p:cTn id="87" fill="hold">
                            <p:stCondLst>
                              <p:cond delay="0"/>
                            </p:stCondLst>
                            <p:childTnLst>
                              <p:par>
                                <p:cTn id="88" presetID="16" presetClass="entr" presetSubtype="21" fill="hold" grpId="0" nodeType="click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barn(inVertical)">
                                      <p:cBhvr>
                                        <p:cTn id="90" dur="500"/>
                                        <p:tgtEl>
                                          <p:spTgt spid="57"/>
                                        </p:tgtEl>
                                      </p:cBhvr>
                                    </p:animEffect>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58"/>
                                        </p:tgtEl>
                                        <p:attrNameLst>
                                          <p:attrName>style.visibility</p:attrName>
                                        </p:attrNameLst>
                                      </p:cBhvr>
                                      <p:to>
                                        <p:strVal val="visible"/>
                                      </p:to>
                                    </p:set>
                                    <p:animEffect transition="in" filter="barn(inVertical)">
                                      <p:cBhvr>
                                        <p:cTn id="95" dur="500"/>
                                        <p:tgtEl>
                                          <p:spTgt spid="58"/>
                                        </p:tgtEl>
                                      </p:cBhvr>
                                    </p:animEffect>
                                  </p:childTnLst>
                                </p:cTn>
                              </p:par>
                            </p:childTnLst>
                          </p:cTn>
                        </p:par>
                      </p:childTnLst>
                    </p:cTn>
                  </p:par>
                  <p:par>
                    <p:cTn id="96" fill="hold">
                      <p:stCondLst>
                        <p:cond delay="indefinite"/>
                      </p:stCondLst>
                      <p:childTnLst>
                        <p:par>
                          <p:cTn id="97" fill="hold">
                            <p:stCondLst>
                              <p:cond delay="0"/>
                            </p:stCondLst>
                            <p:childTnLst>
                              <p:par>
                                <p:cTn id="98" presetID="16" presetClass="entr" presetSubtype="21" fill="hold" grpId="0" nodeType="click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barn(inVertical)">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35" grpId="0"/>
      <p:bldP spid="43" grpId="0"/>
      <p:bldP spid="45" grpId="0" animBg="1"/>
      <p:bldP spid="47" grpId="0" animBg="1"/>
      <p:bldP spid="48" grpId="0" animBg="1"/>
      <p:bldP spid="46" grpId="0" animBg="1"/>
      <p:bldP spid="50" grpId="0"/>
      <p:bldP spid="51" grpId="0" animBg="1"/>
      <p:bldP spid="52" grpId="0" animBg="1"/>
      <p:bldP spid="54" grpId="0"/>
      <p:bldP spid="55" grpId="0" animBg="1"/>
      <p:bldP spid="57" grpId="0"/>
      <p:bldP spid="5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7DC081-46CA-541F-7538-D6E2B18A3BA9}"/>
              </a:ext>
            </a:extLst>
          </p:cNvPr>
          <p:cNvSpPr txBox="1"/>
          <p:nvPr/>
        </p:nvSpPr>
        <p:spPr>
          <a:xfrm>
            <a:off x="704043" y="1505252"/>
            <a:ext cx="10112681" cy="2677656"/>
          </a:xfrm>
          <a:prstGeom prst="rect">
            <a:avLst/>
          </a:prstGeom>
          <a:noFill/>
        </p:spPr>
        <p:txBody>
          <a:bodyPr wrap="square">
            <a:spAutoFit/>
          </a:bodyPr>
          <a:lstStyle/>
          <a:p>
            <a:pPr marL="334087" indent="-334087">
              <a:buFont typeface="Wingdings" panose="05000000000000000000" pitchFamily="2" charset="2"/>
              <a:buChar char="v"/>
            </a:pPr>
            <a:r>
              <a:rPr lang="en-US" sz="2400" b="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Amplitude is constant. </a:t>
            </a:r>
          </a:p>
          <a:p>
            <a:pPr marL="334087" indent="-334087">
              <a:buFont typeface="Wingdings" panose="05000000000000000000" pitchFamily="2" charset="2"/>
              <a:buChar char="v"/>
            </a:pPr>
            <a:endParaRPr lang="en-US" sz="2400" b="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a:p>
            <a:pPr marL="334087" indent="-334087">
              <a:buFont typeface="Wingdings" panose="05000000000000000000" pitchFamily="2" charset="2"/>
              <a:buChar char="v"/>
            </a:pPr>
            <a:r>
              <a:rPr lang="en-US" sz="2400" b="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Alternate half cycle is positive and successive half will be negative.</a:t>
            </a:r>
          </a:p>
          <a:p>
            <a:pPr marL="334087" indent="-334087">
              <a:buFont typeface="Wingdings" panose="05000000000000000000" pitchFamily="2" charset="2"/>
              <a:buChar char="v"/>
            </a:pPr>
            <a:endParaRPr lang="en-US" sz="2400" b="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a:p>
            <a:pPr marL="334087" indent="-334087" algn="just">
              <a:buFont typeface="Wingdings" panose="05000000000000000000" pitchFamily="2" charset="2"/>
              <a:buChar char="v"/>
            </a:pPr>
            <a:r>
              <a:rPr lang="en-US" sz="2400" b="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The alternating current continuously varies in magnitude and periodically reverses its direction.</a:t>
            </a:r>
          </a:p>
        </p:txBody>
      </p:sp>
      <p:sp>
        <p:nvSpPr>
          <p:cNvPr id="5" name="TextBox 4">
            <a:extLst>
              <a:ext uri="{FF2B5EF4-FFF2-40B4-BE49-F238E27FC236}">
                <a16:creationId xmlns:a16="http://schemas.microsoft.com/office/drawing/2014/main" id="{494DE2F3-25CC-2474-E389-21233B1EEB9D}"/>
              </a:ext>
            </a:extLst>
          </p:cNvPr>
          <p:cNvSpPr txBox="1"/>
          <p:nvPr/>
        </p:nvSpPr>
        <p:spPr>
          <a:xfrm>
            <a:off x="863571" y="366894"/>
            <a:ext cx="10426863" cy="523220"/>
          </a:xfrm>
          <a:prstGeom prst="rect">
            <a:avLst/>
          </a:prstGeom>
          <a:noFill/>
        </p:spPr>
        <p:txBody>
          <a:bodyPr wrap="square">
            <a:spAutoFit/>
          </a:bodyPr>
          <a:lstStyle/>
          <a:p>
            <a:pPr algn="l"/>
            <a:r>
              <a:rPr lang="en-US" sz="2800" b="1" dirty="0">
                <a:solidFill>
                  <a:srgbClr val="33CC33"/>
                </a:solidFill>
                <a:latin typeface="Tahoma" panose="020B0604030504040204" pitchFamily="34" charset="0"/>
                <a:ea typeface="Tahoma" panose="020B0604030504040204" pitchFamily="34" charset="0"/>
                <a:cs typeface="Tahoma" panose="020B0604030504040204" pitchFamily="34" charset="0"/>
              </a:rPr>
              <a:t>Condition required for current/ voltage to be Alternating</a:t>
            </a:r>
          </a:p>
        </p:txBody>
      </p:sp>
    </p:spTree>
    <p:extLst>
      <p:ext uri="{BB962C8B-B14F-4D97-AF65-F5344CB8AC3E}">
        <p14:creationId xmlns:p14="http://schemas.microsoft.com/office/powerpoint/2010/main" val="2092622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14340" name="Rectangle 4">
            <a:extLst>
              <a:ext uri="{FF2B5EF4-FFF2-40B4-BE49-F238E27FC236}">
                <a16:creationId xmlns:a16="http://schemas.microsoft.com/office/drawing/2014/main" id="{656D0CB9-7D99-4FFA-B450-B2FB89DD2C81}"/>
              </a:ext>
            </a:extLst>
          </p:cNvPr>
          <p:cNvSpPr>
            <a:spLocks noChangeArrowheads="1"/>
          </p:cNvSpPr>
          <p:nvPr/>
        </p:nvSpPr>
        <p:spPr bwMode="auto">
          <a:xfrm>
            <a:off x="3004606" y="342260"/>
            <a:ext cx="480148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b="1" dirty="0">
                <a:solidFill>
                  <a:srgbClr val="00CC00"/>
                </a:solidFill>
                <a:latin typeface="Tahoma" panose="020B0604030504040204" pitchFamily="34" charset="0"/>
                <a:ea typeface="Tahoma" panose="020B0604030504040204" pitchFamily="34" charset="0"/>
                <a:cs typeface="Tahoma" panose="020B0604030504040204" pitchFamily="34" charset="0"/>
              </a:rPr>
              <a:t>Root Mean Square of AC</a:t>
            </a:r>
            <a:endParaRPr lang="en-US" altLang="en-US" sz="2400" b="1" dirty="0">
              <a:solidFill>
                <a:srgbClr val="00CC00"/>
              </a:solidFill>
              <a:latin typeface="Tahoma" panose="020B0604030504040204" pitchFamily="34" charset="0"/>
              <a:ea typeface="Tahoma" panose="020B0604030504040204" pitchFamily="34" charset="0"/>
              <a:cs typeface="Tahoma" panose="020B0604030504040204" pitchFamily="34" charset="0"/>
            </a:endParaRPr>
          </a:p>
        </p:txBody>
      </p:sp>
      <p:sp>
        <p:nvSpPr>
          <p:cNvPr id="14341" name="Rectangle 5">
            <a:extLst>
              <a:ext uri="{FF2B5EF4-FFF2-40B4-BE49-F238E27FC236}">
                <a16:creationId xmlns:a16="http://schemas.microsoft.com/office/drawing/2014/main" id="{405B74FE-C1CD-4564-941D-B6A7C0625901}"/>
              </a:ext>
            </a:extLst>
          </p:cNvPr>
          <p:cNvSpPr>
            <a:spLocks noChangeArrowheads="1"/>
          </p:cNvSpPr>
          <p:nvPr/>
        </p:nvSpPr>
        <p:spPr bwMode="auto">
          <a:xfrm>
            <a:off x="830205" y="1166960"/>
            <a:ext cx="10031578" cy="2232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50000"/>
              </a:lnSpc>
              <a:spcBef>
                <a:spcPct val="0"/>
              </a:spcBef>
              <a:buFontTx/>
              <a:buNone/>
            </a:pPr>
            <a:r>
              <a:rPr lang="en-US" alt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Root  Mean Square (rms) value of alternating current is that steady current which would produce the same heat in a given resistance in a given time as is produced by the given alternating current in the same resistance in the same time.</a:t>
            </a:r>
          </a:p>
        </p:txBody>
      </p:sp>
      <p:sp>
        <p:nvSpPr>
          <p:cNvPr id="4" name="TextBox 3">
            <a:extLst>
              <a:ext uri="{FF2B5EF4-FFF2-40B4-BE49-F238E27FC236}">
                <a16:creationId xmlns:a16="http://schemas.microsoft.com/office/drawing/2014/main" id="{9DB4145F-C5E3-8A2A-B373-2C69CFD518D5}"/>
              </a:ext>
            </a:extLst>
          </p:cNvPr>
          <p:cNvSpPr txBox="1"/>
          <p:nvPr/>
        </p:nvSpPr>
        <p:spPr>
          <a:xfrm>
            <a:off x="702461" y="3788968"/>
            <a:ext cx="9844305" cy="1678986"/>
          </a:xfrm>
          <a:prstGeom prst="rect">
            <a:avLst/>
          </a:prstGeom>
          <a:noFill/>
        </p:spPr>
        <p:txBody>
          <a:bodyPr wrap="square">
            <a:spAutoFit/>
          </a:bodyPr>
          <a:lstStyle/>
          <a:p>
            <a:pPr marL="278406" indent="-278406" algn="just">
              <a:lnSpc>
                <a:spcPct val="150000"/>
              </a:lnSpc>
              <a:buFont typeface="Wingdings" panose="05000000000000000000" pitchFamily="2" charset="2"/>
              <a:buChar char="Ø"/>
            </a:pPr>
            <a:r>
              <a:rPr 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If nothing is mentioned then values printed in a.c circuit on electrical appliances, any given or unknown values, reading of AC meters are assumed to be RMS.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wipe(up)">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341"/>
                                        </p:tgtEl>
                                        <p:attrNameLst>
                                          <p:attrName>style.visibility</p:attrName>
                                        </p:attrNameLst>
                                      </p:cBhvr>
                                      <p:to>
                                        <p:strVal val="visible"/>
                                      </p:to>
                                    </p:set>
                                    <p:animEffect transition="in" filter="wipe(up)">
                                      <p:cBhvr>
                                        <p:cTn id="12"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9" name="Rectangle 4">
            <a:extLst>
              <a:ext uri="{FF2B5EF4-FFF2-40B4-BE49-F238E27FC236}">
                <a16:creationId xmlns:a16="http://schemas.microsoft.com/office/drawing/2014/main" id="{7890C1AB-9A53-D6FA-D8AD-7C2777370736}"/>
              </a:ext>
            </a:extLst>
          </p:cNvPr>
          <p:cNvSpPr>
            <a:spLocks noChangeArrowheads="1"/>
          </p:cNvSpPr>
          <p:nvPr/>
        </p:nvSpPr>
        <p:spPr bwMode="auto">
          <a:xfrm>
            <a:off x="3568331" y="248572"/>
            <a:ext cx="4473093" cy="509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728" b="1" dirty="0">
                <a:solidFill>
                  <a:srgbClr val="00CC00"/>
                </a:solidFill>
                <a:latin typeface="Tahoma" panose="020B0604030504040204" pitchFamily="34" charset="0"/>
                <a:ea typeface="Tahoma" panose="020B0604030504040204" pitchFamily="34" charset="0"/>
                <a:cs typeface="Tahoma" panose="020B0604030504040204" pitchFamily="34" charset="0"/>
              </a:rPr>
              <a:t>Class Assignment</a:t>
            </a:r>
            <a:endParaRPr lang="en-US" altLang="en-US" sz="2338" b="1" dirty="0">
              <a:solidFill>
                <a:srgbClr val="00CC00"/>
              </a:solidFill>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E10157C1-0703-21F2-759C-06EA7EF61F1F}"/>
              </a:ext>
            </a:extLst>
          </p:cNvPr>
          <p:cNvSpPr txBox="1"/>
          <p:nvPr/>
        </p:nvSpPr>
        <p:spPr>
          <a:xfrm>
            <a:off x="752170" y="1013730"/>
            <a:ext cx="9845246" cy="1466235"/>
          </a:xfrm>
          <a:prstGeom prst="rect">
            <a:avLst/>
          </a:prstGeom>
          <a:noFill/>
        </p:spPr>
        <p:txBody>
          <a:bodyPr wrap="square">
            <a:spAutoFit/>
          </a:bodyPr>
          <a:lstStyle/>
          <a:p>
            <a:pPr marL="457200" indent="-457200">
              <a:buAutoNum type="arabicPeriod"/>
            </a:pP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The </a:t>
            </a:r>
            <a:r>
              <a:rPr lang="en-US" sz="24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r.m.s</a:t>
            </a: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value of alternating current is</a:t>
            </a:r>
          </a:p>
          <a:p>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1.	Double of peak value 				2.  Half of pea value </a:t>
            </a:r>
          </a:p>
          <a:p>
            <a:pPr>
              <a:lnSpc>
                <a:spcPct val="200000"/>
              </a:lnSpc>
            </a:pP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3.	      times of peak value 			4.  Equal to peak value  </a:t>
            </a:r>
          </a:p>
        </p:txBody>
      </p:sp>
      <p:graphicFrame>
        <p:nvGraphicFramePr>
          <p:cNvPr id="3" name="Object 2">
            <a:extLst>
              <a:ext uri="{FF2B5EF4-FFF2-40B4-BE49-F238E27FC236}">
                <a16:creationId xmlns:a16="http://schemas.microsoft.com/office/drawing/2014/main" id="{C56AD368-5A1B-649D-A680-AC1530D0A60E}"/>
              </a:ext>
            </a:extLst>
          </p:cNvPr>
          <p:cNvGraphicFramePr>
            <a:graphicFrameLocks noChangeAspect="1"/>
          </p:cNvGraphicFramePr>
          <p:nvPr>
            <p:extLst>
              <p:ext uri="{D42A27DB-BD31-4B8C-83A1-F6EECF244321}">
                <p14:modId xmlns:p14="http://schemas.microsoft.com/office/powerpoint/2010/main" val="3247953824"/>
              </p:ext>
            </p:extLst>
          </p:nvPr>
        </p:nvGraphicFramePr>
        <p:xfrm>
          <a:off x="1724076" y="1794067"/>
          <a:ext cx="431983" cy="685898"/>
        </p:xfrm>
        <a:graphic>
          <a:graphicData uri="http://schemas.openxmlformats.org/presentationml/2006/ole">
            <mc:AlternateContent xmlns:mc="http://schemas.openxmlformats.org/markup-compatibility/2006">
              <mc:Choice xmlns:v="urn:schemas-microsoft-com:vml" Requires="v">
                <p:oleObj name="Equation" r:id="rId3" imgW="207866" imgH="330852" progId="Equation.DSMT4">
                  <p:embed/>
                </p:oleObj>
              </mc:Choice>
              <mc:Fallback>
                <p:oleObj name="Equation" r:id="rId3" imgW="207866" imgH="330852" progId="Equation.DSMT4">
                  <p:embed/>
                  <p:pic>
                    <p:nvPicPr>
                      <p:cNvPr id="0" name=""/>
                      <p:cNvPicPr/>
                      <p:nvPr/>
                    </p:nvPicPr>
                    <p:blipFill>
                      <a:blip r:embed="rId4"/>
                      <a:stretch>
                        <a:fillRect/>
                      </a:stretch>
                    </p:blipFill>
                    <p:spPr>
                      <a:xfrm>
                        <a:off x="1724076" y="1794067"/>
                        <a:ext cx="431983" cy="685898"/>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1C523C7F-C8A7-8F35-DEEA-9249E4FE0E47}"/>
              </a:ext>
            </a:extLst>
          </p:cNvPr>
          <p:cNvSpPr txBox="1"/>
          <p:nvPr/>
        </p:nvSpPr>
        <p:spPr>
          <a:xfrm>
            <a:off x="752170" y="2828349"/>
            <a:ext cx="9984668" cy="2740815"/>
          </a:xfrm>
          <a:prstGeom prst="rect">
            <a:avLst/>
          </a:prstGeom>
          <a:noFill/>
        </p:spPr>
        <p:txBody>
          <a:bodyPr wrap="square">
            <a:spAutoFit/>
          </a:bodyPr>
          <a:lstStyle/>
          <a:p>
            <a:pPr>
              <a:lnSpc>
                <a:spcPct val="150000"/>
              </a:lnSpc>
            </a:pP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2.	The </a:t>
            </a:r>
            <a:r>
              <a:rPr lang="en-US" sz="24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r.m.s</a:t>
            </a: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value of alternating current is 10 amp.  Having frequency 	of 50 	Hz.  The  time taken by the current to increase from zero to 	maximum and 	the maximum value of current will be  </a:t>
            </a:r>
          </a:p>
          <a:p>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1.	2 x 10</a:t>
            </a:r>
            <a:r>
              <a:rPr lang="en-US" sz="2400" baseline="300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-2</a:t>
            </a: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s and 14.14 amp 		2.  1 x 10</a:t>
            </a:r>
            <a:r>
              <a:rPr lang="en-US" sz="2400" baseline="300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-2</a:t>
            </a: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s and 7.0 amp  </a:t>
            </a:r>
          </a:p>
          <a:p>
            <a:pPr>
              <a:lnSpc>
                <a:spcPct val="200000"/>
              </a:lnSpc>
            </a:pP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3.	5 x 10</a:t>
            </a:r>
            <a:r>
              <a:rPr lang="en-US" sz="2400" baseline="300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-3</a:t>
            </a: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s and 7.07 amp 		4.  5 x 10</a:t>
            </a:r>
            <a:r>
              <a:rPr lang="en-US" sz="2400" baseline="300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-3</a:t>
            </a: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s and 14.14 amp   </a:t>
            </a:r>
          </a:p>
        </p:txBody>
      </p:sp>
    </p:spTree>
    <p:extLst>
      <p:ext uri="{BB962C8B-B14F-4D97-AF65-F5344CB8AC3E}">
        <p14:creationId xmlns:p14="http://schemas.microsoft.com/office/powerpoint/2010/main" val="58083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down)">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down)">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down)">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wipe(down)">
                                      <p:cBhvr>
                                        <p:cTn id="32" dur="500"/>
                                        <p:tgtEl>
                                          <p:spTgt spid="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wipe(down)">
                                      <p:cBhvr>
                                        <p:cTn id="37" dur="500"/>
                                        <p:tgtEl>
                                          <p:spTgt spid="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wipe(down)">
                                      <p:cBhvr>
                                        <p:cTn id="4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E2B475-9E95-1AC7-A8F0-3D5D8E4745CD}"/>
              </a:ext>
            </a:extLst>
          </p:cNvPr>
          <p:cNvSpPr txBox="1"/>
          <p:nvPr/>
        </p:nvSpPr>
        <p:spPr>
          <a:xfrm>
            <a:off x="636667" y="181402"/>
            <a:ext cx="9984668" cy="5005473"/>
          </a:xfrm>
          <a:prstGeom prst="rect">
            <a:avLst/>
          </a:prstGeom>
          <a:noFill/>
        </p:spPr>
        <p:txBody>
          <a:bodyPr wrap="square">
            <a:spAutoFit/>
          </a:bodyPr>
          <a:lstStyle/>
          <a:p>
            <a:pPr>
              <a:lnSpc>
                <a:spcPct val="150000"/>
              </a:lnSpc>
            </a:pP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3.	In ac circuit when ac ammeter is connected it reads I current if a 	student uses dc ammeter in place of ac ammeter the reading in the 	dc ammeter 	will be</a:t>
            </a:r>
          </a:p>
          <a:p>
            <a:pPr>
              <a:lnSpc>
                <a:spcPct val="150000"/>
              </a:lnSpc>
            </a:pP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1. 					2.					3. 0.637 I				4. zero</a:t>
            </a:r>
          </a:p>
          <a:p>
            <a:pPr>
              <a:lnSpc>
                <a:spcPct val="150000"/>
              </a:lnSpc>
            </a:pPr>
            <a:endPar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a:p>
            <a:pPr marL="457200" indent="-457200">
              <a:lnSpc>
                <a:spcPct val="150000"/>
              </a:lnSpc>
              <a:buAutoNum type="arabicPeriod" startAt="4"/>
            </a:pP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In an AC generator, a coil with N turns, all of the same area A and total resistance R, rotates with frequency </a:t>
            </a: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 in a magnetic field B. The maximum value of emf generated in the coil is</a:t>
            </a:r>
          </a:p>
          <a:p>
            <a:pPr>
              <a:lnSpc>
                <a:spcPct val="150000"/>
              </a:lnSpc>
            </a:pPr>
            <a:r>
              <a:rPr lang="en-US" sz="24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	1. N.A.B.R			2. N.A.B.			3. N.A.B.R.		4. N.A.B.</a:t>
            </a:r>
          </a:p>
        </p:txBody>
      </p:sp>
      <p:graphicFrame>
        <p:nvGraphicFramePr>
          <p:cNvPr id="2" name="Object 1">
            <a:extLst>
              <a:ext uri="{FF2B5EF4-FFF2-40B4-BE49-F238E27FC236}">
                <a16:creationId xmlns:a16="http://schemas.microsoft.com/office/drawing/2014/main" id="{9648EBCA-9AB8-4752-425D-6375E0A56A04}"/>
              </a:ext>
            </a:extLst>
          </p:cNvPr>
          <p:cNvGraphicFramePr>
            <a:graphicFrameLocks noChangeAspect="1"/>
          </p:cNvGraphicFramePr>
          <p:nvPr>
            <p:extLst>
              <p:ext uri="{D42A27DB-BD31-4B8C-83A1-F6EECF244321}">
                <p14:modId xmlns:p14="http://schemas.microsoft.com/office/powerpoint/2010/main" val="3845653549"/>
              </p:ext>
            </p:extLst>
          </p:nvPr>
        </p:nvGraphicFramePr>
        <p:xfrm>
          <a:off x="1530417" y="1859972"/>
          <a:ext cx="401621" cy="637690"/>
        </p:xfrm>
        <a:graphic>
          <a:graphicData uri="http://schemas.openxmlformats.org/presentationml/2006/ole">
            <mc:AlternateContent xmlns:mc="http://schemas.openxmlformats.org/markup-compatibility/2006">
              <mc:Choice xmlns:v="urn:schemas-microsoft-com:vml" Requires="v">
                <p:oleObj name="Equation" r:id="rId3" imgW="207866" imgH="330852" progId="Equation.DSMT4">
                  <p:embed/>
                </p:oleObj>
              </mc:Choice>
              <mc:Fallback>
                <p:oleObj name="Equation" r:id="rId3" imgW="207866" imgH="330852" progId="Equation.DSMT4">
                  <p:embed/>
                  <p:pic>
                    <p:nvPicPr>
                      <p:cNvPr id="0" name=""/>
                      <p:cNvPicPr/>
                      <p:nvPr/>
                    </p:nvPicPr>
                    <p:blipFill>
                      <a:blip r:embed="rId4"/>
                      <a:stretch>
                        <a:fillRect/>
                      </a:stretch>
                    </p:blipFill>
                    <p:spPr>
                      <a:xfrm>
                        <a:off x="1530417" y="1859972"/>
                        <a:ext cx="401621" cy="637690"/>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738870AE-C97E-416C-50C6-D0D19F89665C}"/>
              </a:ext>
            </a:extLst>
          </p:cNvPr>
          <p:cNvGraphicFramePr>
            <a:graphicFrameLocks noChangeAspect="1"/>
          </p:cNvGraphicFramePr>
          <p:nvPr>
            <p:extLst>
              <p:ext uri="{D42A27DB-BD31-4B8C-83A1-F6EECF244321}">
                <p14:modId xmlns:p14="http://schemas.microsoft.com/office/powerpoint/2010/main" val="1477418500"/>
              </p:ext>
            </p:extLst>
          </p:nvPr>
        </p:nvGraphicFramePr>
        <p:xfrm>
          <a:off x="3715351" y="1940168"/>
          <a:ext cx="539015" cy="477297"/>
        </p:xfrm>
        <a:graphic>
          <a:graphicData uri="http://schemas.openxmlformats.org/presentationml/2006/ole">
            <mc:AlternateContent xmlns:mc="http://schemas.openxmlformats.org/markup-compatibility/2006">
              <mc:Choice xmlns:v="urn:schemas-microsoft-com:vml" Requires="v">
                <p:oleObj name="Equation" r:id="rId5" imgW="207866" imgH="183845" progId="Equation.DSMT4">
                  <p:embed/>
                </p:oleObj>
              </mc:Choice>
              <mc:Fallback>
                <p:oleObj name="Equation" r:id="rId5" imgW="207866" imgH="183845" progId="Equation.DSMT4">
                  <p:embed/>
                  <p:pic>
                    <p:nvPicPr>
                      <p:cNvPr id="0" name=""/>
                      <p:cNvPicPr/>
                      <p:nvPr/>
                    </p:nvPicPr>
                    <p:blipFill>
                      <a:blip r:embed="rId6"/>
                      <a:stretch>
                        <a:fillRect/>
                      </a:stretch>
                    </p:blipFill>
                    <p:spPr>
                      <a:xfrm>
                        <a:off x="3715351" y="1940168"/>
                        <a:ext cx="539015" cy="477297"/>
                      </a:xfrm>
                      <a:prstGeom prst="rect">
                        <a:avLst/>
                      </a:prstGeom>
                    </p:spPr>
                  </p:pic>
                </p:oleObj>
              </mc:Fallback>
            </mc:AlternateContent>
          </a:graphicData>
        </a:graphic>
      </p:graphicFrame>
    </p:spTree>
    <p:extLst>
      <p:ext uri="{BB962C8B-B14F-4D97-AF65-F5344CB8AC3E}">
        <p14:creationId xmlns:p14="http://schemas.microsoft.com/office/powerpoint/2010/main" val="108471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arn(inVertical)">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barn(inVertical)">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F5DA21-7B2A-C483-359F-FC919B182C94}"/>
              </a:ext>
            </a:extLst>
          </p:cNvPr>
          <p:cNvSpPr txBox="1"/>
          <p:nvPr/>
        </p:nvSpPr>
        <p:spPr>
          <a:xfrm>
            <a:off x="781357" y="569748"/>
            <a:ext cx="10112048" cy="523220"/>
          </a:xfrm>
          <a:prstGeom prst="rect">
            <a:avLst/>
          </a:prstGeom>
          <a:noFill/>
        </p:spPr>
        <p:txBody>
          <a:bodyPr wrap="square">
            <a:spAutoFit/>
          </a:bodyPr>
          <a:lstStyle/>
          <a:p>
            <a:r>
              <a:rPr lang="en-US" sz="2800" b="1" dirty="0">
                <a:solidFill>
                  <a:srgbClr val="FF00FF"/>
                </a:solidFill>
                <a:latin typeface="Tahoma" panose="020B0604030504040204" pitchFamily="34" charset="0"/>
                <a:ea typeface="Tahoma" panose="020B0604030504040204" pitchFamily="34" charset="0"/>
                <a:cs typeface="Tahoma" panose="020B0604030504040204" pitchFamily="34" charset="0"/>
              </a:rPr>
              <a:t>Phasor and Phasor diagram – Graphical Representation</a:t>
            </a:r>
          </a:p>
        </p:txBody>
      </p:sp>
      <p:grpSp>
        <p:nvGrpSpPr>
          <p:cNvPr id="4" name="Group 176">
            <a:extLst>
              <a:ext uri="{FF2B5EF4-FFF2-40B4-BE49-F238E27FC236}">
                <a16:creationId xmlns:a16="http://schemas.microsoft.com/office/drawing/2014/main" id="{9A50C9E7-0910-D923-7EC4-9F96994E6A13}"/>
              </a:ext>
            </a:extLst>
          </p:cNvPr>
          <p:cNvGrpSpPr>
            <a:grpSpLocks/>
          </p:cNvGrpSpPr>
          <p:nvPr/>
        </p:nvGrpSpPr>
        <p:grpSpPr bwMode="auto">
          <a:xfrm>
            <a:off x="1262729" y="3203834"/>
            <a:ext cx="4016595" cy="459142"/>
            <a:chOff x="3749" y="3332"/>
            <a:chExt cx="1730" cy="237"/>
          </a:xfrm>
        </p:grpSpPr>
        <p:sp>
          <p:nvSpPr>
            <p:cNvPr id="5" name="Line 106">
              <a:extLst>
                <a:ext uri="{FF2B5EF4-FFF2-40B4-BE49-F238E27FC236}">
                  <a16:creationId xmlns:a16="http://schemas.microsoft.com/office/drawing/2014/main" id="{5EA18652-2886-05BB-7B97-BF74860AC612}"/>
                </a:ext>
              </a:extLst>
            </p:cNvPr>
            <p:cNvSpPr>
              <a:spLocks noChangeShapeType="1"/>
            </p:cNvSpPr>
            <p:nvPr/>
          </p:nvSpPr>
          <p:spPr bwMode="auto">
            <a:xfrm>
              <a:off x="3888" y="3447"/>
              <a:ext cx="1344" cy="0"/>
            </a:xfrm>
            <a:prstGeom prst="line">
              <a:avLst/>
            </a:prstGeom>
            <a:noFill/>
            <a:ln w="28575">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6" name="Text Box 167">
              <a:extLst>
                <a:ext uri="{FF2B5EF4-FFF2-40B4-BE49-F238E27FC236}">
                  <a16:creationId xmlns:a16="http://schemas.microsoft.com/office/drawing/2014/main" id="{E3E20ED7-03C9-0A49-924A-23C3D59D30BB}"/>
                </a:ext>
              </a:extLst>
            </p:cNvPr>
            <p:cNvSpPr txBox="1">
              <a:spLocks noChangeArrowheads="1"/>
            </p:cNvSpPr>
            <p:nvPr/>
          </p:nvSpPr>
          <p:spPr bwMode="auto">
            <a:xfrm>
              <a:off x="5239" y="3332"/>
              <a:ext cx="24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latin typeface="Times New Roman" panose="02020603050405020304" pitchFamily="18" charset="0"/>
                  <a:cs typeface="Times New Roman" panose="02020603050405020304" pitchFamily="18" charset="0"/>
                </a:rPr>
                <a:t>x</a:t>
              </a:r>
            </a:p>
          </p:txBody>
        </p:sp>
        <p:sp>
          <p:nvSpPr>
            <p:cNvPr id="7" name="Text Box 169">
              <a:extLst>
                <a:ext uri="{FF2B5EF4-FFF2-40B4-BE49-F238E27FC236}">
                  <a16:creationId xmlns:a16="http://schemas.microsoft.com/office/drawing/2014/main" id="{C25FDCBC-83C2-010F-109B-7320E4C41766}"/>
                </a:ext>
              </a:extLst>
            </p:cNvPr>
            <p:cNvSpPr txBox="1">
              <a:spLocks noChangeArrowheads="1"/>
            </p:cNvSpPr>
            <p:nvPr/>
          </p:nvSpPr>
          <p:spPr bwMode="auto">
            <a:xfrm>
              <a:off x="3749" y="3382"/>
              <a:ext cx="240"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0</a:t>
              </a:r>
            </a:p>
          </p:txBody>
        </p:sp>
      </p:grpSp>
      <p:sp>
        <p:nvSpPr>
          <p:cNvPr id="8" name="Line 105">
            <a:extLst>
              <a:ext uri="{FF2B5EF4-FFF2-40B4-BE49-F238E27FC236}">
                <a16:creationId xmlns:a16="http://schemas.microsoft.com/office/drawing/2014/main" id="{939ABB92-FE29-396D-B4C4-8C3BD94921FA}"/>
              </a:ext>
            </a:extLst>
          </p:cNvPr>
          <p:cNvSpPr>
            <a:spLocks noChangeShapeType="1"/>
          </p:cNvSpPr>
          <p:nvPr/>
        </p:nvSpPr>
        <p:spPr bwMode="auto">
          <a:xfrm>
            <a:off x="1584203" y="1845774"/>
            <a:ext cx="0" cy="3161683"/>
          </a:xfrm>
          <a:prstGeom prst="line">
            <a:avLst/>
          </a:prstGeom>
          <a:noFill/>
          <a:ln w="28575">
            <a:solidFill>
              <a:srgbClr val="00CC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9" name="Group 177">
            <a:extLst>
              <a:ext uri="{FF2B5EF4-FFF2-40B4-BE49-F238E27FC236}">
                <a16:creationId xmlns:a16="http://schemas.microsoft.com/office/drawing/2014/main" id="{BF64E8D9-6F87-6AF7-924C-0B1D10BD24D9}"/>
              </a:ext>
            </a:extLst>
          </p:cNvPr>
          <p:cNvGrpSpPr>
            <a:grpSpLocks/>
          </p:cNvGrpSpPr>
          <p:nvPr/>
        </p:nvGrpSpPr>
        <p:grpSpPr bwMode="auto">
          <a:xfrm>
            <a:off x="1570302" y="2112166"/>
            <a:ext cx="2474964" cy="1307682"/>
            <a:chOff x="3888" y="2782"/>
            <a:chExt cx="1066" cy="675"/>
          </a:xfrm>
        </p:grpSpPr>
        <p:sp>
          <p:nvSpPr>
            <p:cNvPr id="10" name="Line 107">
              <a:extLst>
                <a:ext uri="{FF2B5EF4-FFF2-40B4-BE49-F238E27FC236}">
                  <a16:creationId xmlns:a16="http://schemas.microsoft.com/office/drawing/2014/main" id="{06D1FD2C-667C-A3F0-BF5B-A680F5B6CF00}"/>
                </a:ext>
              </a:extLst>
            </p:cNvPr>
            <p:cNvSpPr>
              <a:spLocks noChangeShapeType="1"/>
            </p:cNvSpPr>
            <p:nvPr/>
          </p:nvSpPr>
          <p:spPr bwMode="auto">
            <a:xfrm flipV="1">
              <a:off x="3888" y="2796"/>
              <a:ext cx="878" cy="661"/>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11" name="Rectangle 109">
              <a:extLst>
                <a:ext uri="{FF2B5EF4-FFF2-40B4-BE49-F238E27FC236}">
                  <a16:creationId xmlns:a16="http://schemas.microsoft.com/office/drawing/2014/main" id="{4F8C83C7-4137-D2D8-5423-C162D8A0C119}"/>
                </a:ext>
              </a:extLst>
            </p:cNvPr>
            <p:cNvSpPr>
              <a:spLocks noChangeArrowheads="1"/>
            </p:cNvSpPr>
            <p:nvPr/>
          </p:nvSpPr>
          <p:spPr bwMode="auto">
            <a:xfrm>
              <a:off x="4777" y="2782"/>
              <a:ext cx="177"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FF00"/>
                  </a:solidFill>
                  <a:latin typeface="Times New Roman" panose="02020603050405020304" pitchFamily="18" charset="0"/>
                  <a:cs typeface="Times New Roman" panose="02020603050405020304" pitchFamily="18" charset="0"/>
                </a:rPr>
                <a:t>E</a:t>
              </a:r>
              <a:r>
                <a:rPr lang="en-US" altLang="en-US" sz="1754" b="1" baseline="-25000" dirty="0">
                  <a:solidFill>
                    <a:srgbClr val="FFFF00"/>
                  </a:solidFill>
                  <a:latin typeface="Times New Roman" panose="02020603050405020304" pitchFamily="18" charset="0"/>
                  <a:cs typeface="Times New Roman" panose="02020603050405020304" pitchFamily="18" charset="0"/>
                </a:rPr>
                <a:t>0</a:t>
              </a:r>
              <a:endParaRPr lang="en-US" altLang="en-US" sz="1754" b="1" dirty="0">
                <a:solidFill>
                  <a:srgbClr val="FFFF00"/>
                </a:solidFill>
                <a:latin typeface="Times New Roman" panose="02020603050405020304" pitchFamily="18" charset="0"/>
                <a:cs typeface="Times New Roman" panose="02020603050405020304" pitchFamily="18" charset="0"/>
              </a:endParaRPr>
            </a:p>
          </p:txBody>
        </p:sp>
      </p:grpSp>
      <p:grpSp>
        <p:nvGrpSpPr>
          <p:cNvPr id="12" name="Group 179">
            <a:extLst>
              <a:ext uri="{FF2B5EF4-FFF2-40B4-BE49-F238E27FC236}">
                <a16:creationId xmlns:a16="http://schemas.microsoft.com/office/drawing/2014/main" id="{C4C66D46-981E-B037-FF78-6B5E58F56014}"/>
              </a:ext>
            </a:extLst>
          </p:cNvPr>
          <p:cNvGrpSpPr>
            <a:grpSpLocks/>
          </p:cNvGrpSpPr>
          <p:nvPr/>
        </p:nvGrpSpPr>
        <p:grpSpPr bwMode="auto">
          <a:xfrm>
            <a:off x="1936990" y="3052483"/>
            <a:ext cx="661693" cy="362277"/>
            <a:chOff x="4094" y="3221"/>
            <a:chExt cx="285" cy="187"/>
          </a:xfrm>
        </p:grpSpPr>
        <p:sp>
          <p:nvSpPr>
            <p:cNvPr id="13" name="Arc 4">
              <a:extLst>
                <a:ext uri="{FF2B5EF4-FFF2-40B4-BE49-F238E27FC236}">
                  <a16:creationId xmlns:a16="http://schemas.microsoft.com/office/drawing/2014/main" id="{FCD1FE01-74AC-6E41-1E66-29042C8E03DB}"/>
                </a:ext>
              </a:extLst>
            </p:cNvPr>
            <p:cNvSpPr>
              <a:spLocks/>
            </p:cNvSpPr>
            <p:nvPr/>
          </p:nvSpPr>
          <p:spPr bwMode="auto">
            <a:xfrm>
              <a:off x="4094" y="3286"/>
              <a:ext cx="101" cy="119"/>
            </a:xfrm>
            <a:custGeom>
              <a:avLst/>
              <a:gdLst>
                <a:gd name="T0" fmla="*/ 0 w 21600"/>
                <a:gd name="T1" fmla="*/ 0 h 28043"/>
                <a:gd name="T2" fmla="*/ 0 w 21600"/>
                <a:gd name="T3" fmla="*/ 1 h 28043"/>
                <a:gd name="T4" fmla="*/ 0 w 21600"/>
                <a:gd name="T5" fmla="*/ 0 h 28043"/>
                <a:gd name="T6" fmla="*/ 0 60000 65536"/>
                <a:gd name="T7" fmla="*/ 0 60000 65536"/>
                <a:gd name="T8" fmla="*/ 0 60000 65536"/>
              </a:gdLst>
              <a:ahLst/>
              <a:cxnLst>
                <a:cxn ang="T6">
                  <a:pos x="T0" y="T1"/>
                </a:cxn>
                <a:cxn ang="T7">
                  <a:pos x="T2" y="T3"/>
                </a:cxn>
                <a:cxn ang="T8">
                  <a:pos x="T4" y="T5"/>
                </a:cxn>
              </a:cxnLst>
              <a:rect l="0" t="0" r="r" b="b"/>
              <a:pathLst>
                <a:path w="21600" h="28043" fill="none" extrusionOk="0">
                  <a:moveTo>
                    <a:pt x="-1" y="0"/>
                  </a:moveTo>
                  <a:cubicBezTo>
                    <a:pt x="11929" y="0"/>
                    <a:pt x="21600" y="9670"/>
                    <a:pt x="21600" y="21600"/>
                  </a:cubicBezTo>
                  <a:cubicBezTo>
                    <a:pt x="21600" y="23785"/>
                    <a:pt x="21268" y="25957"/>
                    <a:pt x="20616" y="28042"/>
                  </a:cubicBezTo>
                </a:path>
                <a:path w="21600" h="28043" stroke="0" extrusionOk="0">
                  <a:moveTo>
                    <a:pt x="-1" y="0"/>
                  </a:moveTo>
                  <a:cubicBezTo>
                    <a:pt x="11929" y="0"/>
                    <a:pt x="21600" y="9670"/>
                    <a:pt x="21600" y="21600"/>
                  </a:cubicBezTo>
                  <a:cubicBezTo>
                    <a:pt x="21600" y="23785"/>
                    <a:pt x="21268" y="25957"/>
                    <a:pt x="20616" y="28042"/>
                  </a:cubicBezTo>
                  <a:lnTo>
                    <a:pt x="0" y="21600"/>
                  </a:lnTo>
                  <a:lnTo>
                    <a:pt x="-1" y="0"/>
                  </a:lnTo>
                  <a:close/>
                </a:path>
              </a:pathLst>
            </a:custGeom>
            <a:noFill/>
            <a:ln w="28575">
              <a:solidFill>
                <a:srgbClr val="00FFCC"/>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14" name="Rectangle 111">
              <a:extLst>
                <a:ext uri="{FF2B5EF4-FFF2-40B4-BE49-F238E27FC236}">
                  <a16:creationId xmlns:a16="http://schemas.microsoft.com/office/drawing/2014/main" id="{CA37BFE0-7143-1FE2-B0AE-E2623F18B1A9}"/>
                </a:ext>
              </a:extLst>
            </p:cNvPr>
            <p:cNvSpPr>
              <a:spLocks noChangeArrowheads="1"/>
            </p:cNvSpPr>
            <p:nvPr/>
          </p:nvSpPr>
          <p:spPr bwMode="auto">
            <a:xfrm>
              <a:off x="4196" y="3221"/>
              <a:ext cx="183"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754" b="1" dirty="0">
                  <a:solidFill>
                    <a:srgbClr val="00FFCC"/>
                  </a:solidFill>
                </a:rPr>
                <a:t>ω</a:t>
              </a:r>
              <a:r>
                <a:rPr lang="en-US" altLang="en-US" sz="1754" b="1" dirty="0">
                  <a:solidFill>
                    <a:srgbClr val="00FFCC"/>
                  </a:solidFill>
                </a:rPr>
                <a:t>t</a:t>
              </a:r>
            </a:p>
          </p:txBody>
        </p:sp>
      </p:grpSp>
      <p:sp>
        <p:nvSpPr>
          <p:cNvPr id="18" name="Text Box 168">
            <a:extLst>
              <a:ext uri="{FF2B5EF4-FFF2-40B4-BE49-F238E27FC236}">
                <a16:creationId xmlns:a16="http://schemas.microsoft.com/office/drawing/2014/main" id="{7B79B6EA-B1CF-9314-74A8-B13CE0A85F0A}"/>
              </a:ext>
            </a:extLst>
          </p:cNvPr>
          <p:cNvSpPr txBox="1">
            <a:spLocks noChangeArrowheads="1"/>
          </p:cNvSpPr>
          <p:nvPr/>
        </p:nvSpPr>
        <p:spPr bwMode="auto">
          <a:xfrm>
            <a:off x="1414389" y="1600832"/>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y</a:t>
            </a:r>
          </a:p>
        </p:txBody>
      </p:sp>
      <p:sp>
        <p:nvSpPr>
          <p:cNvPr id="27" name="Line 107">
            <a:extLst>
              <a:ext uri="{FF2B5EF4-FFF2-40B4-BE49-F238E27FC236}">
                <a16:creationId xmlns:a16="http://schemas.microsoft.com/office/drawing/2014/main" id="{332DDB27-FC58-DD5B-5563-7D51A0FB4555}"/>
              </a:ext>
            </a:extLst>
          </p:cNvPr>
          <p:cNvSpPr>
            <a:spLocks noChangeShapeType="1"/>
          </p:cNvSpPr>
          <p:nvPr/>
        </p:nvSpPr>
        <p:spPr bwMode="auto">
          <a:xfrm flipV="1">
            <a:off x="1582958" y="2499146"/>
            <a:ext cx="662826" cy="90980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cxnSp>
        <p:nvCxnSpPr>
          <p:cNvPr id="29" name="Straight Connector 28">
            <a:extLst>
              <a:ext uri="{FF2B5EF4-FFF2-40B4-BE49-F238E27FC236}">
                <a16:creationId xmlns:a16="http://schemas.microsoft.com/office/drawing/2014/main" id="{6531FDB5-E2ED-FF84-D8DE-C3DA2F54B7C9}"/>
              </a:ext>
            </a:extLst>
          </p:cNvPr>
          <p:cNvCxnSpPr>
            <a:cxnSpLocks/>
          </p:cNvCxnSpPr>
          <p:nvPr/>
        </p:nvCxnSpPr>
        <p:spPr>
          <a:xfrm>
            <a:off x="1542648" y="2141948"/>
            <a:ext cx="2066134" cy="0"/>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sp>
        <p:nvSpPr>
          <p:cNvPr id="36" name="Rectangle 109">
            <a:extLst>
              <a:ext uri="{FF2B5EF4-FFF2-40B4-BE49-F238E27FC236}">
                <a16:creationId xmlns:a16="http://schemas.microsoft.com/office/drawing/2014/main" id="{DF3310EA-5291-87A0-7FA7-6282F9934F47}"/>
              </a:ext>
            </a:extLst>
          </p:cNvPr>
          <p:cNvSpPr>
            <a:spLocks noChangeArrowheads="1"/>
          </p:cNvSpPr>
          <p:nvPr/>
        </p:nvSpPr>
        <p:spPr bwMode="auto">
          <a:xfrm>
            <a:off x="1241839" y="1945604"/>
            <a:ext cx="335348"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FF00"/>
                </a:solidFill>
                <a:latin typeface="Times New Roman" panose="02020603050405020304" pitchFamily="18" charset="0"/>
                <a:cs typeface="Times New Roman" panose="02020603050405020304" pitchFamily="18" charset="0"/>
              </a:rPr>
              <a:t>E</a:t>
            </a:r>
          </a:p>
        </p:txBody>
      </p:sp>
      <p:sp>
        <p:nvSpPr>
          <p:cNvPr id="37" name="Rectangle 109">
            <a:extLst>
              <a:ext uri="{FF2B5EF4-FFF2-40B4-BE49-F238E27FC236}">
                <a16:creationId xmlns:a16="http://schemas.microsoft.com/office/drawing/2014/main" id="{FB109FFC-644C-44A3-3FB8-7C5B8FF758A3}"/>
              </a:ext>
            </a:extLst>
          </p:cNvPr>
          <p:cNvSpPr>
            <a:spLocks noChangeArrowheads="1"/>
          </p:cNvSpPr>
          <p:nvPr/>
        </p:nvSpPr>
        <p:spPr bwMode="auto">
          <a:xfrm>
            <a:off x="2115767" y="2182550"/>
            <a:ext cx="348172"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0000"/>
                </a:solidFill>
                <a:latin typeface="Times New Roman" panose="02020603050405020304" pitchFamily="18" charset="0"/>
                <a:cs typeface="Times New Roman" panose="02020603050405020304" pitchFamily="18" charset="0"/>
              </a:rPr>
              <a:t>I</a:t>
            </a:r>
            <a:r>
              <a:rPr lang="en-US" altLang="en-US" sz="1754" b="1" baseline="-25000" dirty="0">
                <a:solidFill>
                  <a:srgbClr val="FF0000"/>
                </a:solidFill>
                <a:latin typeface="CommercialScript BT" pitchFamily="66" charset="0"/>
              </a:rPr>
              <a:t>0</a:t>
            </a:r>
            <a:endParaRPr lang="en-US" altLang="en-US" sz="1754" b="1" dirty="0">
              <a:solidFill>
                <a:srgbClr val="FF0000"/>
              </a:solidFill>
            </a:endParaRPr>
          </a:p>
        </p:txBody>
      </p:sp>
      <p:sp>
        <p:nvSpPr>
          <p:cNvPr id="38" name="Rectangle 109">
            <a:extLst>
              <a:ext uri="{FF2B5EF4-FFF2-40B4-BE49-F238E27FC236}">
                <a16:creationId xmlns:a16="http://schemas.microsoft.com/office/drawing/2014/main" id="{2F69A230-2719-FD95-0C5E-03F1C7272EAA}"/>
              </a:ext>
            </a:extLst>
          </p:cNvPr>
          <p:cNvSpPr>
            <a:spLocks noChangeArrowheads="1"/>
          </p:cNvSpPr>
          <p:nvPr/>
        </p:nvSpPr>
        <p:spPr bwMode="auto">
          <a:xfrm>
            <a:off x="1294749" y="2319217"/>
            <a:ext cx="272832"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0000"/>
                </a:solidFill>
                <a:latin typeface="Times New Roman" panose="02020603050405020304" pitchFamily="18" charset="0"/>
                <a:cs typeface="Times New Roman" panose="02020603050405020304" pitchFamily="18" charset="0"/>
              </a:rPr>
              <a:t>I</a:t>
            </a:r>
          </a:p>
        </p:txBody>
      </p:sp>
      <p:cxnSp>
        <p:nvCxnSpPr>
          <p:cNvPr id="39" name="Straight Connector 38">
            <a:extLst>
              <a:ext uri="{FF2B5EF4-FFF2-40B4-BE49-F238E27FC236}">
                <a16:creationId xmlns:a16="http://schemas.microsoft.com/office/drawing/2014/main" id="{CBEC6338-5DBF-4F4C-A4E4-AD6CBFC9A76F}"/>
              </a:ext>
            </a:extLst>
          </p:cNvPr>
          <p:cNvCxnSpPr>
            <a:cxnSpLocks/>
            <a:endCxn id="27" idx="1"/>
          </p:cNvCxnSpPr>
          <p:nvPr/>
        </p:nvCxnSpPr>
        <p:spPr>
          <a:xfrm flipV="1">
            <a:off x="1568187" y="2499146"/>
            <a:ext cx="677597" cy="1"/>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41" name="Arc 4">
            <a:extLst>
              <a:ext uri="{FF2B5EF4-FFF2-40B4-BE49-F238E27FC236}">
                <a16:creationId xmlns:a16="http://schemas.microsoft.com/office/drawing/2014/main" id="{8BFCA245-F5AF-3161-D440-15FEBD8D861D}"/>
              </a:ext>
            </a:extLst>
          </p:cNvPr>
          <p:cNvSpPr>
            <a:spLocks/>
          </p:cNvSpPr>
          <p:nvPr/>
        </p:nvSpPr>
        <p:spPr bwMode="auto">
          <a:xfrm>
            <a:off x="2029789" y="2769604"/>
            <a:ext cx="234496" cy="223796"/>
          </a:xfrm>
          <a:custGeom>
            <a:avLst/>
            <a:gdLst>
              <a:gd name="T0" fmla="*/ 0 w 21600"/>
              <a:gd name="T1" fmla="*/ 0 h 28043"/>
              <a:gd name="T2" fmla="*/ 0 w 21600"/>
              <a:gd name="T3" fmla="*/ 1 h 28043"/>
              <a:gd name="T4" fmla="*/ 0 w 21600"/>
              <a:gd name="T5" fmla="*/ 0 h 28043"/>
              <a:gd name="T6" fmla="*/ 0 60000 65536"/>
              <a:gd name="T7" fmla="*/ 0 60000 65536"/>
              <a:gd name="T8" fmla="*/ 0 60000 65536"/>
            </a:gdLst>
            <a:ahLst/>
            <a:cxnLst>
              <a:cxn ang="T6">
                <a:pos x="T0" y="T1"/>
              </a:cxn>
              <a:cxn ang="T7">
                <a:pos x="T2" y="T3"/>
              </a:cxn>
              <a:cxn ang="T8">
                <a:pos x="T4" y="T5"/>
              </a:cxn>
            </a:cxnLst>
            <a:rect l="0" t="0" r="r" b="b"/>
            <a:pathLst>
              <a:path w="21600" h="28043" fill="none" extrusionOk="0">
                <a:moveTo>
                  <a:pt x="-1" y="0"/>
                </a:moveTo>
                <a:cubicBezTo>
                  <a:pt x="11929" y="0"/>
                  <a:pt x="21600" y="9670"/>
                  <a:pt x="21600" y="21600"/>
                </a:cubicBezTo>
                <a:cubicBezTo>
                  <a:pt x="21600" y="23785"/>
                  <a:pt x="21268" y="25957"/>
                  <a:pt x="20616" y="28042"/>
                </a:cubicBezTo>
              </a:path>
              <a:path w="21600" h="28043" stroke="0" extrusionOk="0">
                <a:moveTo>
                  <a:pt x="-1" y="0"/>
                </a:moveTo>
                <a:cubicBezTo>
                  <a:pt x="11929" y="0"/>
                  <a:pt x="21600" y="9670"/>
                  <a:pt x="21600" y="21600"/>
                </a:cubicBezTo>
                <a:cubicBezTo>
                  <a:pt x="21600" y="23785"/>
                  <a:pt x="21268" y="25957"/>
                  <a:pt x="20616" y="28042"/>
                </a:cubicBezTo>
                <a:lnTo>
                  <a:pt x="0" y="21600"/>
                </a:lnTo>
                <a:lnTo>
                  <a:pt x="-1" y="0"/>
                </a:lnTo>
                <a:close/>
              </a:path>
            </a:pathLst>
          </a:custGeom>
          <a:noFill/>
          <a:ln w="28575">
            <a:solidFill>
              <a:srgbClr val="00CC00"/>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C5DAC5DB-6482-B42F-16AC-6835EE5B55FB}"/>
                  </a:ext>
                </a:extLst>
              </p:cNvPr>
              <p:cNvSpPr txBox="1"/>
              <p:nvPr/>
            </p:nvSpPr>
            <p:spPr>
              <a:xfrm>
                <a:off x="2160959" y="2539994"/>
                <a:ext cx="298736" cy="35985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754" b="1" i="1">
                          <a:solidFill>
                            <a:srgbClr val="00CC00"/>
                          </a:solidFill>
                          <a:latin typeface="Cambria Math" panose="02040503050406030204" pitchFamily="18" charset="0"/>
                        </a:rPr>
                        <m:t>𝝓</m:t>
                      </m:r>
                    </m:oMath>
                  </m:oMathPara>
                </a14:m>
                <a:endParaRPr lang="en-US" sz="1754" b="1" dirty="0">
                  <a:solidFill>
                    <a:srgbClr val="00CC00"/>
                  </a:solidFill>
                </a:endParaRPr>
              </a:p>
            </p:txBody>
          </p:sp>
        </mc:Choice>
        <mc:Fallback xmlns="">
          <p:sp>
            <p:nvSpPr>
              <p:cNvPr id="44" name="TextBox 43">
                <a:extLst>
                  <a:ext uri="{FF2B5EF4-FFF2-40B4-BE49-F238E27FC236}">
                    <a16:creationId xmlns:a16="http://schemas.microsoft.com/office/drawing/2014/main" id="{C5DAC5DB-6482-B42F-16AC-6835EE5B55FB}"/>
                  </a:ext>
                </a:extLst>
              </p:cNvPr>
              <p:cNvSpPr txBox="1">
                <a:spLocks noRot="1" noChangeAspect="1" noMove="1" noResize="1" noEditPoints="1" noAdjustHandles="1" noChangeArrowheads="1" noChangeShapeType="1" noTextEdit="1"/>
              </p:cNvSpPr>
              <p:nvPr/>
            </p:nvSpPr>
            <p:spPr>
              <a:xfrm>
                <a:off x="2160959" y="2539994"/>
                <a:ext cx="298736" cy="359858"/>
              </a:xfrm>
              <a:prstGeom prst="rect">
                <a:avLst/>
              </a:prstGeom>
              <a:blipFill>
                <a:blip r:embed="rId3"/>
                <a:stretch>
                  <a:fillRect l="-4082" r="-24490" b="-13559"/>
                </a:stretch>
              </a:blipFill>
            </p:spPr>
            <p:txBody>
              <a:bodyPr/>
              <a:lstStyle/>
              <a:p>
                <a:r>
                  <a:rPr lang="en-IN">
                    <a:noFill/>
                  </a:rPr>
                  <a:t> </a:t>
                </a:r>
              </a:p>
            </p:txBody>
          </p:sp>
        </mc:Fallback>
      </mc:AlternateContent>
      <p:sp>
        <p:nvSpPr>
          <p:cNvPr id="50" name="Line 105">
            <a:extLst>
              <a:ext uri="{FF2B5EF4-FFF2-40B4-BE49-F238E27FC236}">
                <a16:creationId xmlns:a16="http://schemas.microsoft.com/office/drawing/2014/main" id="{EC55450B-AA31-6EF7-B1B4-A1C5E3A37E3B}"/>
              </a:ext>
            </a:extLst>
          </p:cNvPr>
          <p:cNvSpPr>
            <a:spLocks noChangeShapeType="1"/>
          </p:cNvSpPr>
          <p:nvPr/>
        </p:nvSpPr>
        <p:spPr bwMode="auto">
          <a:xfrm>
            <a:off x="5616935" y="1820363"/>
            <a:ext cx="0" cy="3161683"/>
          </a:xfrm>
          <a:prstGeom prst="line">
            <a:avLst/>
          </a:prstGeom>
          <a:noFill/>
          <a:ln w="28575">
            <a:solidFill>
              <a:srgbClr val="339933"/>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cxnSp>
        <p:nvCxnSpPr>
          <p:cNvPr id="51" name="Straight Connector 50">
            <a:extLst>
              <a:ext uri="{FF2B5EF4-FFF2-40B4-BE49-F238E27FC236}">
                <a16:creationId xmlns:a16="http://schemas.microsoft.com/office/drawing/2014/main" id="{F6AB0003-2E83-43DA-F1CB-F6C866A950A4}"/>
              </a:ext>
            </a:extLst>
          </p:cNvPr>
          <p:cNvCxnSpPr>
            <a:cxnSpLocks/>
          </p:cNvCxnSpPr>
          <p:nvPr/>
        </p:nvCxnSpPr>
        <p:spPr>
          <a:xfrm flipV="1">
            <a:off x="3550801" y="2112166"/>
            <a:ext cx="5187787" cy="27122"/>
          </a:xfrm>
          <a:prstGeom prst="line">
            <a:avLst/>
          </a:prstGeom>
          <a:ln w="12700">
            <a:solidFill>
              <a:srgbClr val="FFFF00"/>
            </a:solidFill>
            <a:prstDash val="lgDash"/>
          </a:ln>
        </p:spPr>
        <p:style>
          <a:lnRef idx="1">
            <a:schemeClr val="accent1"/>
          </a:lnRef>
          <a:fillRef idx="0">
            <a:schemeClr val="accent1"/>
          </a:fillRef>
          <a:effectRef idx="0">
            <a:schemeClr val="accent1"/>
          </a:effectRef>
          <a:fontRef idx="minor">
            <a:schemeClr val="tx1"/>
          </a:fontRef>
        </p:style>
      </p:cxnSp>
      <p:sp>
        <p:nvSpPr>
          <p:cNvPr id="53" name="Text Box 168">
            <a:extLst>
              <a:ext uri="{FF2B5EF4-FFF2-40B4-BE49-F238E27FC236}">
                <a16:creationId xmlns:a16="http://schemas.microsoft.com/office/drawing/2014/main" id="{6FD4F125-6BC8-7D79-FBB7-CC331EE64DA5}"/>
              </a:ext>
            </a:extLst>
          </p:cNvPr>
          <p:cNvSpPr txBox="1">
            <a:spLocks noChangeArrowheads="1"/>
          </p:cNvSpPr>
          <p:nvPr/>
        </p:nvSpPr>
        <p:spPr bwMode="auto">
          <a:xfrm>
            <a:off x="5453339" y="1389739"/>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y</a:t>
            </a:r>
          </a:p>
        </p:txBody>
      </p:sp>
      <p:cxnSp>
        <p:nvCxnSpPr>
          <p:cNvPr id="54" name="Straight Connector 53">
            <a:extLst>
              <a:ext uri="{FF2B5EF4-FFF2-40B4-BE49-F238E27FC236}">
                <a16:creationId xmlns:a16="http://schemas.microsoft.com/office/drawing/2014/main" id="{B96A7638-08F9-2CBB-E9CA-0085C9EF510D}"/>
              </a:ext>
            </a:extLst>
          </p:cNvPr>
          <p:cNvCxnSpPr>
            <a:cxnSpLocks/>
          </p:cNvCxnSpPr>
          <p:nvPr/>
        </p:nvCxnSpPr>
        <p:spPr>
          <a:xfrm flipV="1">
            <a:off x="1598106" y="4721018"/>
            <a:ext cx="7156734" cy="9487"/>
          </a:xfrm>
          <a:prstGeom prst="line">
            <a:avLst/>
          </a:prstGeom>
          <a:ln w="12700">
            <a:solidFill>
              <a:srgbClr val="FFFF00"/>
            </a:solidFill>
            <a:prstDash val="lgDash"/>
          </a:ln>
        </p:spPr>
        <p:style>
          <a:lnRef idx="1">
            <a:schemeClr val="accent1"/>
          </a:lnRef>
          <a:fillRef idx="0">
            <a:schemeClr val="accent1"/>
          </a:fillRef>
          <a:effectRef idx="0">
            <a:schemeClr val="accent1"/>
          </a:effectRef>
          <a:fontRef idx="minor">
            <a:schemeClr val="tx1"/>
          </a:fontRef>
        </p:style>
      </p:cxnSp>
      <p:grpSp>
        <p:nvGrpSpPr>
          <p:cNvPr id="57" name="Group 149">
            <a:extLst>
              <a:ext uri="{FF2B5EF4-FFF2-40B4-BE49-F238E27FC236}">
                <a16:creationId xmlns:a16="http://schemas.microsoft.com/office/drawing/2014/main" id="{7F598F4A-86FC-D761-0168-FDF40C1852AB}"/>
              </a:ext>
            </a:extLst>
          </p:cNvPr>
          <p:cNvGrpSpPr>
            <a:grpSpLocks/>
          </p:cNvGrpSpPr>
          <p:nvPr/>
        </p:nvGrpSpPr>
        <p:grpSpPr bwMode="auto">
          <a:xfrm>
            <a:off x="5616938" y="2134130"/>
            <a:ext cx="3024692" cy="2586532"/>
            <a:chOff x="2742" y="816"/>
            <a:chExt cx="760" cy="385"/>
          </a:xfrm>
        </p:grpSpPr>
        <p:sp>
          <p:nvSpPr>
            <p:cNvPr id="58" name="Freeform 150">
              <a:extLst>
                <a:ext uri="{FF2B5EF4-FFF2-40B4-BE49-F238E27FC236}">
                  <a16:creationId xmlns:a16="http://schemas.microsoft.com/office/drawing/2014/main" id="{E796C147-3A24-B003-C02A-C6F57DFD5CDC}"/>
                </a:ext>
              </a:extLst>
            </p:cNvPr>
            <p:cNvSpPr>
              <a:spLocks/>
            </p:cNvSpPr>
            <p:nvPr/>
          </p:nvSpPr>
          <p:spPr bwMode="auto">
            <a:xfrm>
              <a:off x="2742" y="816"/>
              <a:ext cx="378" cy="190"/>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59" name="Freeform 151">
              <a:extLst>
                <a:ext uri="{FF2B5EF4-FFF2-40B4-BE49-F238E27FC236}">
                  <a16:creationId xmlns:a16="http://schemas.microsoft.com/office/drawing/2014/main" id="{1777CEF0-FF54-2FCF-9E08-8C7B8CCEF74A}"/>
                </a:ext>
              </a:extLst>
            </p:cNvPr>
            <p:cNvSpPr>
              <a:spLocks/>
            </p:cNvSpPr>
            <p:nvPr/>
          </p:nvSpPr>
          <p:spPr bwMode="auto">
            <a:xfrm flipV="1">
              <a:off x="3118" y="1004"/>
              <a:ext cx="384" cy="197"/>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graphicFrame>
        <p:nvGraphicFramePr>
          <p:cNvPr id="61" name="Object 60">
            <a:extLst>
              <a:ext uri="{FF2B5EF4-FFF2-40B4-BE49-F238E27FC236}">
                <a16:creationId xmlns:a16="http://schemas.microsoft.com/office/drawing/2014/main" id="{59FB79CC-19B0-E49A-8EEA-702993E8420C}"/>
              </a:ext>
            </a:extLst>
          </p:cNvPr>
          <p:cNvGraphicFramePr>
            <a:graphicFrameLocks noChangeAspect="1"/>
          </p:cNvGraphicFramePr>
          <p:nvPr>
            <p:extLst>
              <p:ext uri="{D42A27DB-BD31-4B8C-83A1-F6EECF244321}">
                <p14:modId xmlns:p14="http://schemas.microsoft.com/office/powerpoint/2010/main" val="534695545"/>
              </p:ext>
            </p:extLst>
          </p:nvPr>
        </p:nvGraphicFramePr>
        <p:xfrm>
          <a:off x="6718148" y="1712599"/>
          <a:ext cx="1319789" cy="361673"/>
        </p:xfrm>
        <a:graphic>
          <a:graphicData uri="http://schemas.openxmlformats.org/presentationml/2006/ole">
            <mc:AlternateContent xmlns:mc="http://schemas.openxmlformats.org/markup-compatibility/2006">
              <mc:Choice xmlns:v="urn:schemas-microsoft-com:vml" Requires="v">
                <p:oleObj name="Equation" r:id="rId4" imgW="990104" imgH="270767" progId="Equation.DSMT4">
                  <p:embed/>
                </p:oleObj>
              </mc:Choice>
              <mc:Fallback>
                <p:oleObj name="Equation" r:id="rId4" imgW="990104" imgH="270767" progId="Equation.DSMT4">
                  <p:embed/>
                  <p:pic>
                    <p:nvPicPr>
                      <p:cNvPr id="0" name=""/>
                      <p:cNvPicPr/>
                      <p:nvPr/>
                    </p:nvPicPr>
                    <p:blipFill>
                      <a:blip r:embed="rId5"/>
                      <a:stretch>
                        <a:fillRect/>
                      </a:stretch>
                    </p:blipFill>
                    <p:spPr>
                      <a:xfrm>
                        <a:off x="6718148" y="1712599"/>
                        <a:ext cx="1319789" cy="361673"/>
                      </a:xfrm>
                      <a:prstGeom prst="rect">
                        <a:avLst/>
                      </a:prstGeom>
                    </p:spPr>
                  </p:pic>
                </p:oleObj>
              </mc:Fallback>
            </mc:AlternateContent>
          </a:graphicData>
        </a:graphic>
      </p:graphicFrame>
      <p:cxnSp>
        <p:nvCxnSpPr>
          <p:cNvPr id="62" name="Straight Connector 61">
            <a:extLst>
              <a:ext uri="{FF2B5EF4-FFF2-40B4-BE49-F238E27FC236}">
                <a16:creationId xmlns:a16="http://schemas.microsoft.com/office/drawing/2014/main" id="{CC4655BD-0D11-5B42-62E1-01949846CD42}"/>
              </a:ext>
            </a:extLst>
          </p:cNvPr>
          <p:cNvCxnSpPr>
            <a:cxnSpLocks/>
          </p:cNvCxnSpPr>
          <p:nvPr/>
        </p:nvCxnSpPr>
        <p:spPr>
          <a:xfrm flipV="1">
            <a:off x="2236726" y="2455883"/>
            <a:ext cx="6518114" cy="39895"/>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4FE9DDC2-78C5-B939-7BFB-30B30D8F4061}"/>
              </a:ext>
            </a:extLst>
          </p:cNvPr>
          <p:cNvCxnSpPr>
            <a:cxnSpLocks/>
          </p:cNvCxnSpPr>
          <p:nvPr/>
        </p:nvCxnSpPr>
        <p:spPr>
          <a:xfrm>
            <a:off x="1598106" y="4271547"/>
            <a:ext cx="7007910" cy="32509"/>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grpSp>
        <p:nvGrpSpPr>
          <p:cNvPr id="68" name="Group 149">
            <a:extLst>
              <a:ext uri="{FF2B5EF4-FFF2-40B4-BE49-F238E27FC236}">
                <a16:creationId xmlns:a16="http://schemas.microsoft.com/office/drawing/2014/main" id="{1D2C66A2-CD54-84F2-034B-F215A224596F}"/>
              </a:ext>
            </a:extLst>
          </p:cNvPr>
          <p:cNvGrpSpPr>
            <a:grpSpLocks/>
          </p:cNvGrpSpPr>
          <p:nvPr/>
        </p:nvGrpSpPr>
        <p:grpSpPr bwMode="auto">
          <a:xfrm>
            <a:off x="5618003" y="2455879"/>
            <a:ext cx="2302353" cy="1822307"/>
            <a:chOff x="2851" y="816"/>
            <a:chExt cx="550" cy="380"/>
          </a:xfrm>
        </p:grpSpPr>
        <p:sp>
          <p:nvSpPr>
            <p:cNvPr id="69" name="Freeform 150">
              <a:extLst>
                <a:ext uri="{FF2B5EF4-FFF2-40B4-BE49-F238E27FC236}">
                  <a16:creationId xmlns:a16="http://schemas.microsoft.com/office/drawing/2014/main" id="{2DCE17DC-D828-EB32-F3D5-04C069176E53}"/>
                </a:ext>
              </a:extLst>
            </p:cNvPr>
            <p:cNvSpPr>
              <a:spLocks/>
            </p:cNvSpPr>
            <p:nvPr/>
          </p:nvSpPr>
          <p:spPr bwMode="auto">
            <a:xfrm>
              <a:off x="2851" y="816"/>
              <a:ext cx="203" cy="124"/>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70" name="Freeform 151">
              <a:extLst>
                <a:ext uri="{FF2B5EF4-FFF2-40B4-BE49-F238E27FC236}">
                  <a16:creationId xmlns:a16="http://schemas.microsoft.com/office/drawing/2014/main" id="{1A70B3B2-1FF2-CCC0-83C7-1CB2FD3DF52C}"/>
                </a:ext>
              </a:extLst>
            </p:cNvPr>
            <p:cNvSpPr>
              <a:spLocks/>
            </p:cNvSpPr>
            <p:nvPr/>
          </p:nvSpPr>
          <p:spPr bwMode="auto">
            <a:xfrm flipV="1">
              <a:off x="3054" y="940"/>
              <a:ext cx="347" cy="256"/>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graphicFrame>
        <p:nvGraphicFramePr>
          <p:cNvPr id="71" name="Object 70">
            <a:extLst>
              <a:ext uri="{FF2B5EF4-FFF2-40B4-BE49-F238E27FC236}">
                <a16:creationId xmlns:a16="http://schemas.microsoft.com/office/drawing/2014/main" id="{BAC57AF7-A9AE-BAF0-32C4-338B690F1272}"/>
              </a:ext>
            </a:extLst>
          </p:cNvPr>
          <p:cNvGraphicFramePr>
            <a:graphicFrameLocks noChangeAspect="1"/>
          </p:cNvGraphicFramePr>
          <p:nvPr>
            <p:extLst>
              <p:ext uri="{D42A27DB-BD31-4B8C-83A1-F6EECF244321}">
                <p14:modId xmlns:p14="http://schemas.microsoft.com/office/powerpoint/2010/main" val="973921783"/>
              </p:ext>
            </p:extLst>
          </p:nvPr>
        </p:nvGraphicFramePr>
        <p:xfrm>
          <a:off x="7775917" y="2633566"/>
          <a:ext cx="1901965" cy="400045"/>
        </p:xfrm>
        <a:graphic>
          <a:graphicData uri="http://schemas.openxmlformats.org/presentationml/2006/ole">
            <mc:AlternateContent xmlns:mc="http://schemas.openxmlformats.org/markup-compatibility/2006">
              <mc:Choice xmlns:v="urn:schemas-microsoft-com:vml" Requires="v">
                <p:oleObj name="Equation" r:id="rId6" imgW="1289942" imgH="270767" progId="Equation.DSMT4">
                  <p:embed/>
                </p:oleObj>
              </mc:Choice>
              <mc:Fallback>
                <p:oleObj name="Equation" r:id="rId6" imgW="1289942" imgH="270767" progId="Equation.DSMT4">
                  <p:embed/>
                  <p:pic>
                    <p:nvPicPr>
                      <p:cNvPr id="0" name=""/>
                      <p:cNvPicPr/>
                      <p:nvPr/>
                    </p:nvPicPr>
                    <p:blipFill>
                      <a:blip r:embed="rId7"/>
                      <a:stretch>
                        <a:fillRect/>
                      </a:stretch>
                    </p:blipFill>
                    <p:spPr>
                      <a:xfrm>
                        <a:off x="7775917" y="2633566"/>
                        <a:ext cx="1901965" cy="400045"/>
                      </a:xfrm>
                      <a:prstGeom prst="rect">
                        <a:avLst/>
                      </a:prstGeom>
                    </p:spPr>
                  </p:pic>
                </p:oleObj>
              </mc:Fallback>
            </mc:AlternateContent>
          </a:graphicData>
        </a:graphic>
      </p:graphicFrame>
      <p:grpSp>
        <p:nvGrpSpPr>
          <p:cNvPr id="72" name="Group 205">
            <a:extLst>
              <a:ext uri="{FF2B5EF4-FFF2-40B4-BE49-F238E27FC236}">
                <a16:creationId xmlns:a16="http://schemas.microsoft.com/office/drawing/2014/main" id="{D309200E-0006-8A66-F2F7-DF301BC2F09C}"/>
              </a:ext>
            </a:extLst>
          </p:cNvPr>
          <p:cNvGrpSpPr>
            <a:grpSpLocks/>
          </p:cNvGrpSpPr>
          <p:nvPr/>
        </p:nvGrpSpPr>
        <p:grpSpPr bwMode="auto">
          <a:xfrm>
            <a:off x="6067238" y="3369272"/>
            <a:ext cx="3049692" cy="392885"/>
            <a:chOff x="573" y="2257"/>
            <a:chExt cx="1210" cy="254"/>
          </a:xfrm>
        </p:grpSpPr>
        <p:sp>
          <p:nvSpPr>
            <p:cNvPr id="73" name="Text Box 156">
              <a:extLst>
                <a:ext uri="{FF2B5EF4-FFF2-40B4-BE49-F238E27FC236}">
                  <a16:creationId xmlns:a16="http://schemas.microsoft.com/office/drawing/2014/main" id="{31692FC0-8D34-08AD-A687-219E801C1BC1}"/>
                </a:ext>
              </a:extLst>
            </p:cNvPr>
            <p:cNvSpPr txBox="1">
              <a:spLocks noChangeArrowheads="1"/>
            </p:cNvSpPr>
            <p:nvPr/>
          </p:nvSpPr>
          <p:spPr bwMode="auto">
            <a:xfrm>
              <a:off x="926" y="2257"/>
              <a:ext cx="192"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l-GR" altLang="en-US" sz="1559" b="1" dirty="0">
                  <a:solidFill>
                    <a:srgbClr val="FFFF00"/>
                  </a:solidFill>
                  <a:cs typeface="Arial" panose="020B0604020202020204" pitchFamily="34" charset="0"/>
                </a:rPr>
                <a:t>π</a:t>
              </a:r>
              <a:endParaRPr lang="en-US" altLang="en-US" sz="1559" b="1" dirty="0">
                <a:solidFill>
                  <a:srgbClr val="FFFF00"/>
                </a:solidFill>
              </a:endParaRPr>
            </a:p>
          </p:txBody>
        </p:sp>
        <p:sp>
          <p:nvSpPr>
            <p:cNvPr id="74" name="Text Box 157">
              <a:extLst>
                <a:ext uri="{FF2B5EF4-FFF2-40B4-BE49-F238E27FC236}">
                  <a16:creationId xmlns:a16="http://schemas.microsoft.com/office/drawing/2014/main" id="{020A186E-58E4-D889-2208-6A6E16C201D7}"/>
                </a:ext>
              </a:extLst>
            </p:cNvPr>
            <p:cNvSpPr txBox="1">
              <a:spLocks noChangeArrowheads="1"/>
            </p:cNvSpPr>
            <p:nvPr/>
          </p:nvSpPr>
          <p:spPr bwMode="auto">
            <a:xfrm>
              <a:off x="1555" y="2278"/>
              <a:ext cx="22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FF00"/>
                  </a:solidFill>
                  <a:cs typeface="Arial" panose="020B0604020202020204" pitchFamily="34" charset="0"/>
                </a:rPr>
                <a:t>2</a:t>
              </a:r>
              <a:r>
                <a:rPr lang="el-GR" altLang="en-US" sz="1754" b="1" dirty="0">
                  <a:solidFill>
                    <a:srgbClr val="FFFF00"/>
                  </a:solidFill>
                  <a:cs typeface="Arial" panose="020B0604020202020204" pitchFamily="34" charset="0"/>
                </a:rPr>
                <a:t>π</a:t>
              </a:r>
              <a:endParaRPr lang="en-US" altLang="en-US" sz="1754" b="1" dirty="0">
                <a:solidFill>
                  <a:srgbClr val="FFFF00"/>
                </a:solidFill>
              </a:endParaRPr>
            </a:p>
          </p:txBody>
        </p:sp>
        <p:sp>
          <p:nvSpPr>
            <p:cNvPr id="75" name="Text Box 168">
              <a:extLst>
                <a:ext uri="{FF2B5EF4-FFF2-40B4-BE49-F238E27FC236}">
                  <a16:creationId xmlns:a16="http://schemas.microsoft.com/office/drawing/2014/main" id="{93420209-BD53-056C-7C11-D63C7043D96A}"/>
                </a:ext>
              </a:extLst>
            </p:cNvPr>
            <p:cNvSpPr txBox="1">
              <a:spLocks noChangeArrowheads="1"/>
            </p:cNvSpPr>
            <p:nvPr/>
          </p:nvSpPr>
          <p:spPr bwMode="auto">
            <a:xfrm>
              <a:off x="573" y="2270"/>
              <a:ext cx="28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l-GR" altLang="en-US" sz="1559" b="1" dirty="0">
                  <a:solidFill>
                    <a:srgbClr val="FFFF00"/>
                  </a:solidFill>
                  <a:cs typeface="Arial" panose="020B0604020202020204" pitchFamily="34" charset="0"/>
                </a:rPr>
                <a:t>π</a:t>
              </a:r>
              <a:r>
                <a:rPr lang="en-US" altLang="en-US" sz="1559" b="1" dirty="0">
                  <a:solidFill>
                    <a:srgbClr val="FFFF00"/>
                  </a:solidFill>
                  <a:cs typeface="Arial" panose="020B0604020202020204" pitchFamily="34" charset="0"/>
                </a:rPr>
                <a:t>/2</a:t>
              </a:r>
              <a:endParaRPr lang="en-US" altLang="en-US" sz="1559" b="1" dirty="0">
                <a:solidFill>
                  <a:srgbClr val="FFFF00"/>
                </a:solidFill>
              </a:endParaRPr>
            </a:p>
          </p:txBody>
        </p:sp>
        <p:sp>
          <p:nvSpPr>
            <p:cNvPr id="76" name="Text Box 169">
              <a:extLst>
                <a:ext uri="{FF2B5EF4-FFF2-40B4-BE49-F238E27FC236}">
                  <a16:creationId xmlns:a16="http://schemas.microsoft.com/office/drawing/2014/main" id="{A226D21C-449D-23F5-8A72-136569D88C75}"/>
                </a:ext>
              </a:extLst>
            </p:cNvPr>
            <p:cNvSpPr txBox="1">
              <a:spLocks noChangeArrowheads="1"/>
            </p:cNvSpPr>
            <p:nvPr/>
          </p:nvSpPr>
          <p:spPr bwMode="auto">
            <a:xfrm>
              <a:off x="1208" y="2277"/>
              <a:ext cx="33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559" b="1" dirty="0">
                  <a:solidFill>
                    <a:srgbClr val="FFFF00"/>
                  </a:solidFill>
                  <a:cs typeface="Arial" panose="020B0604020202020204" pitchFamily="34" charset="0"/>
                </a:rPr>
                <a:t>3</a:t>
              </a:r>
              <a:r>
                <a:rPr lang="el-GR" altLang="en-US" sz="1559" b="1" dirty="0">
                  <a:solidFill>
                    <a:srgbClr val="FFFF00"/>
                  </a:solidFill>
                  <a:cs typeface="Arial" panose="020B0604020202020204" pitchFamily="34" charset="0"/>
                </a:rPr>
                <a:t>π</a:t>
              </a:r>
              <a:r>
                <a:rPr lang="en-US" altLang="en-US" sz="1559" b="1" dirty="0">
                  <a:solidFill>
                    <a:srgbClr val="FFFF00"/>
                  </a:solidFill>
                  <a:cs typeface="Arial" panose="020B0604020202020204" pitchFamily="34" charset="0"/>
                </a:rPr>
                <a:t>/2</a:t>
              </a:r>
              <a:endParaRPr lang="en-US" altLang="en-US" sz="1559" b="1" dirty="0">
                <a:solidFill>
                  <a:srgbClr val="FFFF00"/>
                </a:solidFill>
              </a:endParaRPr>
            </a:p>
          </p:txBody>
        </p:sp>
      </p:grpSp>
      <p:grpSp>
        <p:nvGrpSpPr>
          <p:cNvPr id="77" name="Group 88">
            <a:extLst>
              <a:ext uri="{FF2B5EF4-FFF2-40B4-BE49-F238E27FC236}">
                <a16:creationId xmlns:a16="http://schemas.microsoft.com/office/drawing/2014/main" id="{8E10B8A3-A783-1309-6009-ECBC84608212}"/>
              </a:ext>
            </a:extLst>
          </p:cNvPr>
          <p:cNvGrpSpPr>
            <a:grpSpLocks/>
          </p:cNvGrpSpPr>
          <p:nvPr/>
        </p:nvGrpSpPr>
        <p:grpSpPr bwMode="auto">
          <a:xfrm>
            <a:off x="5584988" y="3294403"/>
            <a:ext cx="3966322" cy="198523"/>
            <a:chOff x="384" y="2400"/>
            <a:chExt cx="1248" cy="96"/>
          </a:xfrm>
        </p:grpSpPr>
        <p:sp>
          <p:nvSpPr>
            <p:cNvPr id="78" name="Line 89">
              <a:extLst>
                <a:ext uri="{FF2B5EF4-FFF2-40B4-BE49-F238E27FC236}">
                  <a16:creationId xmlns:a16="http://schemas.microsoft.com/office/drawing/2014/main" id="{D48733BF-FCE5-5F60-3F31-03431410B5A5}"/>
                </a:ext>
              </a:extLst>
            </p:cNvPr>
            <p:cNvSpPr>
              <a:spLocks noChangeShapeType="1"/>
            </p:cNvSpPr>
            <p:nvPr/>
          </p:nvSpPr>
          <p:spPr bwMode="auto">
            <a:xfrm flipV="1">
              <a:off x="384" y="2440"/>
              <a:ext cx="1248" cy="8"/>
            </a:xfrm>
            <a:prstGeom prst="line">
              <a:avLst/>
            </a:prstGeom>
            <a:noFill/>
            <a:ln w="28575">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79" name="Line 90">
              <a:extLst>
                <a:ext uri="{FF2B5EF4-FFF2-40B4-BE49-F238E27FC236}">
                  <a16:creationId xmlns:a16="http://schemas.microsoft.com/office/drawing/2014/main" id="{C54C952B-BD69-23B2-067E-DE97B2502B9E}"/>
                </a:ext>
              </a:extLst>
            </p:cNvPr>
            <p:cNvSpPr>
              <a:spLocks noChangeShapeType="1"/>
            </p:cNvSpPr>
            <p:nvPr/>
          </p:nvSpPr>
          <p:spPr bwMode="auto">
            <a:xfrm>
              <a:off x="62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80" name="Line 91">
              <a:extLst>
                <a:ext uri="{FF2B5EF4-FFF2-40B4-BE49-F238E27FC236}">
                  <a16:creationId xmlns:a16="http://schemas.microsoft.com/office/drawing/2014/main" id="{0889F713-7A45-D425-3030-7BDA223F4680}"/>
                </a:ext>
              </a:extLst>
            </p:cNvPr>
            <p:cNvSpPr>
              <a:spLocks noChangeShapeType="1"/>
            </p:cNvSpPr>
            <p:nvPr/>
          </p:nvSpPr>
          <p:spPr bwMode="auto">
            <a:xfrm>
              <a:off x="110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83" name="Line 94">
              <a:extLst>
                <a:ext uri="{FF2B5EF4-FFF2-40B4-BE49-F238E27FC236}">
                  <a16:creationId xmlns:a16="http://schemas.microsoft.com/office/drawing/2014/main" id="{8F657FE8-D401-F0AC-3911-31294A34137D}"/>
                </a:ext>
              </a:extLst>
            </p:cNvPr>
            <p:cNvSpPr>
              <a:spLocks noChangeShapeType="1"/>
            </p:cNvSpPr>
            <p:nvPr/>
          </p:nvSpPr>
          <p:spPr bwMode="auto">
            <a:xfrm>
              <a:off x="86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84" name="Line 95">
              <a:extLst>
                <a:ext uri="{FF2B5EF4-FFF2-40B4-BE49-F238E27FC236}">
                  <a16:creationId xmlns:a16="http://schemas.microsoft.com/office/drawing/2014/main" id="{48FE958E-4BE8-1C59-5B05-8F2D4EAD67D2}"/>
                </a:ext>
              </a:extLst>
            </p:cNvPr>
            <p:cNvSpPr>
              <a:spLocks noChangeShapeType="1"/>
            </p:cNvSpPr>
            <p:nvPr/>
          </p:nvSpPr>
          <p:spPr bwMode="auto">
            <a:xfrm>
              <a:off x="134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Tree>
    <p:extLst>
      <p:ext uri="{BB962C8B-B14F-4D97-AF65-F5344CB8AC3E}">
        <p14:creationId xmlns:p14="http://schemas.microsoft.com/office/powerpoint/2010/main" val="369737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out)">
                                      <p:cBhvr>
                                        <p:cTn id="12" dur="500"/>
                                        <p:tgtEl>
                                          <p:spTgt spid="8"/>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dissolv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down)">
                                      <p:cBhvr>
                                        <p:cTn id="36" dur="500"/>
                                        <p:tgtEl>
                                          <p:spTgt spid="3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down)">
                                      <p:cBhvr>
                                        <p:cTn id="41" dur="500"/>
                                        <p:tgtEl>
                                          <p:spTgt spid="2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down)">
                                      <p:cBhvr>
                                        <p:cTn id="46" dur="500"/>
                                        <p:tgtEl>
                                          <p:spTgt spid="3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down)">
                                      <p:cBhvr>
                                        <p:cTn id="51" dur="500"/>
                                        <p:tgtEl>
                                          <p:spTgt spid="3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wipe(down)">
                                      <p:cBhvr>
                                        <p:cTn id="56" dur="500"/>
                                        <p:tgtEl>
                                          <p:spTgt spid="38"/>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ipe(down)">
                                      <p:cBhvr>
                                        <p:cTn id="61" dur="500"/>
                                        <p:tgtEl>
                                          <p:spTgt spid="41"/>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wipe(down)">
                                      <p:cBhvr>
                                        <p:cTn id="66" dur="500"/>
                                        <p:tgtEl>
                                          <p:spTgt spid="44"/>
                                        </p:tgtEl>
                                      </p:cBhvr>
                                    </p:animEffect>
                                  </p:childTnLst>
                                </p:cTn>
                              </p:par>
                            </p:childTnLst>
                          </p:cTn>
                        </p:par>
                      </p:childTnLst>
                    </p:cTn>
                  </p:par>
                  <p:par>
                    <p:cTn id="67" fill="hold">
                      <p:stCondLst>
                        <p:cond delay="indefinite"/>
                      </p:stCondLst>
                      <p:childTnLst>
                        <p:par>
                          <p:cTn id="68" fill="hold">
                            <p:stCondLst>
                              <p:cond delay="0"/>
                            </p:stCondLst>
                            <p:childTnLst>
                              <p:par>
                                <p:cTn id="69" presetID="4" presetClass="entr" presetSubtype="32" fill="hold" nodeType="click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box(out)">
                                      <p:cBhvr>
                                        <p:cTn id="71" dur="500"/>
                                        <p:tgtEl>
                                          <p:spTgt spid="50"/>
                                        </p:tgtEl>
                                      </p:cBhvr>
                                    </p:animEffect>
                                  </p:childTnLst>
                                </p:cTn>
                              </p:par>
                            </p:childTnLst>
                          </p:cTn>
                        </p:par>
                        <p:par>
                          <p:cTn id="72" fill="hold">
                            <p:stCondLst>
                              <p:cond delay="500"/>
                            </p:stCondLst>
                            <p:childTnLst>
                              <p:par>
                                <p:cTn id="73" presetID="9" presetClass="entr" presetSubtype="0" fill="hold" grpId="0" nodeType="after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dissolve">
                                      <p:cBhvr>
                                        <p:cTn id="75" dur="500"/>
                                        <p:tgtEl>
                                          <p:spTgt spid="5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77"/>
                                        </p:tgtEl>
                                        <p:attrNameLst>
                                          <p:attrName>style.visibility</p:attrName>
                                        </p:attrNameLst>
                                      </p:cBhvr>
                                      <p:to>
                                        <p:strVal val="visible"/>
                                      </p:to>
                                    </p:set>
                                    <p:animEffect transition="in" filter="wipe(left)">
                                      <p:cBhvr>
                                        <p:cTn id="80" dur="1000"/>
                                        <p:tgtEl>
                                          <p:spTgt spid="77"/>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51"/>
                                        </p:tgtEl>
                                        <p:attrNameLst>
                                          <p:attrName>style.visibility</p:attrName>
                                        </p:attrNameLst>
                                      </p:cBhvr>
                                      <p:to>
                                        <p:strVal val="visible"/>
                                      </p:to>
                                    </p:set>
                                    <p:animEffect transition="in" filter="fade">
                                      <p:cBhvr>
                                        <p:cTn id="85" dur="500"/>
                                        <p:tgtEl>
                                          <p:spTgt spid="5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54"/>
                                        </p:tgtEl>
                                        <p:attrNameLst>
                                          <p:attrName>style.visibility</p:attrName>
                                        </p:attrNameLst>
                                      </p:cBhvr>
                                      <p:to>
                                        <p:strVal val="visible"/>
                                      </p:to>
                                    </p:set>
                                    <p:animEffect transition="in" filter="fade">
                                      <p:cBhvr>
                                        <p:cTn id="90" dur="500"/>
                                        <p:tgtEl>
                                          <p:spTgt spid="54"/>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nodeType="click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wipe(left)">
                                      <p:cBhvr>
                                        <p:cTn id="95" dur="500"/>
                                        <p:tgtEl>
                                          <p:spTgt spid="57"/>
                                        </p:tgtEl>
                                      </p:cBhvr>
                                    </p:animEffect>
                                  </p:childTnLst>
                                  <p:subTnLst>
                                    <p:animClr clrSpc="rgb" dir="cw">
                                      <p:cBhvr override="childStyle">
                                        <p:cTn dur="1" fill="hold" display="0" masterRel="nextClick" afterEffect="1"/>
                                        <p:tgtEl>
                                          <p:spTgt spid="57"/>
                                        </p:tgtEl>
                                        <p:attrNameLst>
                                          <p:attrName>ppt_c</p:attrName>
                                        </p:attrNameLst>
                                      </p:cBhvr>
                                      <p:to>
                                        <a:srgbClr val="FFFF00"/>
                                      </p:to>
                                    </p:animClr>
                                  </p:subTnLst>
                                </p:cTn>
                              </p:par>
                            </p:childTnLst>
                          </p:cTn>
                        </p:par>
                      </p:childTnLst>
                    </p:cTn>
                  </p:par>
                  <p:par>
                    <p:cTn id="96" fill="hold">
                      <p:stCondLst>
                        <p:cond delay="indefinite"/>
                      </p:stCondLst>
                      <p:childTnLst>
                        <p:par>
                          <p:cTn id="97" fill="hold">
                            <p:stCondLst>
                              <p:cond delay="0"/>
                            </p:stCondLst>
                            <p:childTnLst>
                              <p:par>
                                <p:cTn id="98" presetID="22" presetClass="entr" presetSubtype="8" fill="hold" nodeType="clickEffect">
                                  <p:stCondLst>
                                    <p:cond delay="0"/>
                                  </p:stCondLst>
                                  <p:childTnLst>
                                    <p:set>
                                      <p:cBhvr>
                                        <p:cTn id="99" dur="1" fill="hold">
                                          <p:stCondLst>
                                            <p:cond delay="0"/>
                                          </p:stCondLst>
                                        </p:cTn>
                                        <p:tgtEl>
                                          <p:spTgt spid="72"/>
                                        </p:tgtEl>
                                        <p:attrNameLst>
                                          <p:attrName>style.visibility</p:attrName>
                                        </p:attrNameLst>
                                      </p:cBhvr>
                                      <p:to>
                                        <p:strVal val="visible"/>
                                      </p:to>
                                    </p:set>
                                    <p:animEffect transition="in" filter="wipe(left)">
                                      <p:cBhvr>
                                        <p:cTn id="100" dur="3000"/>
                                        <p:tgtEl>
                                          <p:spTgt spid="72"/>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4" fill="hold" nodeType="click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wipe(down)">
                                      <p:cBhvr>
                                        <p:cTn id="105" dur="500"/>
                                        <p:tgtEl>
                                          <p:spTgt spid="61"/>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nodeType="clickEffect">
                                  <p:stCondLst>
                                    <p:cond delay="0"/>
                                  </p:stCondLst>
                                  <p:childTnLst>
                                    <p:set>
                                      <p:cBhvr>
                                        <p:cTn id="109" dur="1" fill="hold">
                                          <p:stCondLst>
                                            <p:cond delay="0"/>
                                          </p:stCondLst>
                                        </p:cTn>
                                        <p:tgtEl>
                                          <p:spTgt spid="62"/>
                                        </p:tgtEl>
                                        <p:attrNameLst>
                                          <p:attrName>style.visibility</p:attrName>
                                        </p:attrNameLst>
                                      </p:cBhvr>
                                      <p:to>
                                        <p:strVal val="visible"/>
                                      </p:to>
                                    </p:set>
                                    <p:animEffect transition="in" filter="fade">
                                      <p:cBhvr>
                                        <p:cTn id="110" dur="500"/>
                                        <p:tgtEl>
                                          <p:spTgt spid="62"/>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64"/>
                                        </p:tgtEl>
                                        <p:attrNameLst>
                                          <p:attrName>style.visibility</p:attrName>
                                        </p:attrNameLst>
                                      </p:cBhvr>
                                      <p:to>
                                        <p:strVal val="visible"/>
                                      </p:to>
                                    </p:set>
                                    <p:animEffect transition="in" filter="fade">
                                      <p:cBhvr>
                                        <p:cTn id="115" dur="500"/>
                                        <p:tgtEl>
                                          <p:spTgt spid="64"/>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nodeType="clickEffect">
                                  <p:stCondLst>
                                    <p:cond delay="0"/>
                                  </p:stCondLst>
                                  <p:childTnLst>
                                    <p:set>
                                      <p:cBhvr>
                                        <p:cTn id="119" dur="1" fill="hold">
                                          <p:stCondLst>
                                            <p:cond delay="0"/>
                                          </p:stCondLst>
                                        </p:cTn>
                                        <p:tgtEl>
                                          <p:spTgt spid="68"/>
                                        </p:tgtEl>
                                        <p:attrNameLst>
                                          <p:attrName>style.visibility</p:attrName>
                                        </p:attrNameLst>
                                      </p:cBhvr>
                                      <p:to>
                                        <p:strVal val="visible"/>
                                      </p:to>
                                    </p:set>
                                    <p:animEffect transition="in" filter="wipe(left)">
                                      <p:cBhvr>
                                        <p:cTn id="120" dur="500"/>
                                        <p:tgtEl>
                                          <p:spTgt spid="68"/>
                                        </p:tgtEl>
                                      </p:cBhvr>
                                    </p:animEffect>
                                  </p:childTnLst>
                                  <p:subTnLst>
                                    <p:animClr clrSpc="rgb" dir="cw">
                                      <p:cBhvr override="childStyle">
                                        <p:cTn dur="1" fill="hold" display="0" masterRel="nextClick" afterEffect="1"/>
                                        <p:tgtEl>
                                          <p:spTgt spid="68"/>
                                        </p:tgtEl>
                                        <p:attrNameLst>
                                          <p:attrName>ppt_c</p:attrName>
                                        </p:attrNameLst>
                                      </p:cBhvr>
                                      <p:to>
                                        <a:srgbClr val="FFFF00"/>
                                      </p:to>
                                    </p:animClr>
                                  </p:subTnLst>
                                </p:cTn>
                              </p:par>
                            </p:childTnLst>
                          </p:cTn>
                        </p:par>
                      </p:childTnLst>
                    </p:cTn>
                  </p:par>
                  <p:par>
                    <p:cTn id="121" fill="hold">
                      <p:stCondLst>
                        <p:cond delay="indefinite"/>
                      </p:stCondLst>
                      <p:childTnLst>
                        <p:par>
                          <p:cTn id="122" fill="hold">
                            <p:stCondLst>
                              <p:cond delay="0"/>
                            </p:stCondLst>
                            <p:childTnLst>
                              <p:par>
                                <p:cTn id="123" presetID="22" presetClass="entr" presetSubtype="4" fill="hold" nodeType="clickEffect">
                                  <p:stCondLst>
                                    <p:cond delay="0"/>
                                  </p:stCondLst>
                                  <p:childTnLst>
                                    <p:set>
                                      <p:cBhvr>
                                        <p:cTn id="124" dur="1" fill="hold">
                                          <p:stCondLst>
                                            <p:cond delay="0"/>
                                          </p:stCondLst>
                                        </p:cTn>
                                        <p:tgtEl>
                                          <p:spTgt spid="71"/>
                                        </p:tgtEl>
                                        <p:attrNameLst>
                                          <p:attrName>style.visibility</p:attrName>
                                        </p:attrNameLst>
                                      </p:cBhvr>
                                      <p:to>
                                        <p:strVal val="visible"/>
                                      </p:to>
                                    </p:set>
                                    <p:animEffect transition="in" filter="wipe(down)">
                                      <p:cBhvr>
                                        <p:cTn id="12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animBg="1"/>
      <p:bldP spid="36" grpId="0"/>
      <p:bldP spid="37" grpId="0"/>
      <p:bldP spid="38" grpId="0"/>
      <p:bldP spid="41" grpId="0" animBg="1"/>
      <p:bldP spid="44" grpId="0"/>
      <p:bldP spid="5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18436" name="Rectangle 4">
            <a:extLst>
              <a:ext uri="{FF2B5EF4-FFF2-40B4-BE49-F238E27FC236}">
                <a16:creationId xmlns:a16="http://schemas.microsoft.com/office/drawing/2014/main" id="{28250B79-9017-403C-8C19-FDFFA71A06A1}"/>
              </a:ext>
            </a:extLst>
          </p:cNvPr>
          <p:cNvSpPr>
            <a:spLocks noChangeArrowheads="1"/>
          </p:cNvSpPr>
          <p:nvPr/>
        </p:nvSpPr>
        <p:spPr bwMode="auto">
          <a:xfrm>
            <a:off x="4838556" y="204651"/>
            <a:ext cx="22021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AC Circuits</a:t>
            </a:r>
            <a:endParaRPr lang="en-US" altLang="en-US"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18488" name="Group 56">
            <a:extLst>
              <a:ext uri="{FF2B5EF4-FFF2-40B4-BE49-F238E27FC236}">
                <a16:creationId xmlns:a16="http://schemas.microsoft.com/office/drawing/2014/main" id="{1472382D-A2A9-449F-9071-D83C08CC11A0}"/>
              </a:ext>
            </a:extLst>
          </p:cNvPr>
          <p:cNvGrpSpPr>
            <a:grpSpLocks/>
          </p:cNvGrpSpPr>
          <p:nvPr/>
        </p:nvGrpSpPr>
        <p:grpSpPr bwMode="auto">
          <a:xfrm>
            <a:off x="2338553" y="1413287"/>
            <a:ext cx="1633399" cy="816699"/>
            <a:chOff x="3840" y="384"/>
            <a:chExt cx="1056" cy="528"/>
          </a:xfrm>
        </p:grpSpPr>
        <p:grpSp>
          <p:nvGrpSpPr>
            <p:cNvPr id="13389" name="Group 6">
              <a:extLst>
                <a:ext uri="{FF2B5EF4-FFF2-40B4-BE49-F238E27FC236}">
                  <a16:creationId xmlns:a16="http://schemas.microsoft.com/office/drawing/2014/main" id="{C3B57285-86C8-4059-8654-5B5C08A2B008}"/>
                </a:ext>
              </a:extLst>
            </p:cNvPr>
            <p:cNvGrpSpPr>
              <a:grpSpLocks/>
            </p:cNvGrpSpPr>
            <p:nvPr/>
          </p:nvGrpSpPr>
          <p:grpSpPr bwMode="auto">
            <a:xfrm>
              <a:off x="3840" y="384"/>
              <a:ext cx="1056" cy="96"/>
              <a:chOff x="1008" y="2976"/>
              <a:chExt cx="1344" cy="96"/>
            </a:xfrm>
          </p:grpSpPr>
          <p:sp>
            <p:nvSpPr>
              <p:cNvPr id="13402" name="Line 7">
                <a:extLst>
                  <a:ext uri="{FF2B5EF4-FFF2-40B4-BE49-F238E27FC236}">
                    <a16:creationId xmlns:a16="http://schemas.microsoft.com/office/drawing/2014/main" id="{BC833AD5-4452-4E2B-94A3-6E01CE589009}"/>
                  </a:ext>
                </a:extLst>
              </p:cNvPr>
              <p:cNvSpPr>
                <a:spLocks noChangeShapeType="1"/>
              </p:cNvSpPr>
              <p:nvPr/>
            </p:nvSpPr>
            <p:spPr bwMode="auto">
              <a:xfrm flipV="1">
                <a:off x="1994" y="3008"/>
                <a:ext cx="39"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403" name="Line 8">
                <a:extLst>
                  <a:ext uri="{FF2B5EF4-FFF2-40B4-BE49-F238E27FC236}">
                    <a16:creationId xmlns:a16="http://schemas.microsoft.com/office/drawing/2014/main" id="{95E88296-01A3-44DE-AD2D-F3651918E5C3}"/>
                  </a:ext>
                </a:extLst>
              </p:cNvPr>
              <p:cNvSpPr>
                <a:spLocks noChangeShapeType="1"/>
              </p:cNvSpPr>
              <p:nvPr/>
            </p:nvSpPr>
            <p:spPr bwMode="auto">
              <a:xfrm>
                <a:off x="1327" y="3008"/>
                <a:ext cx="39"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404" name="Line 9">
                <a:extLst>
                  <a:ext uri="{FF2B5EF4-FFF2-40B4-BE49-F238E27FC236}">
                    <a16:creationId xmlns:a16="http://schemas.microsoft.com/office/drawing/2014/main" id="{5AFA1F74-D6FC-4B8F-B5D2-4AAE6592BDA7}"/>
                  </a:ext>
                </a:extLst>
              </p:cNvPr>
              <p:cNvSpPr>
                <a:spLocks noChangeShapeType="1"/>
              </p:cNvSpPr>
              <p:nvPr/>
            </p:nvSpPr>
            <p:spPr bwMode="auto">
              <a:xfrm>
                <a:off x="1955" y="2976"/>
                <a:ext cx="39"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13405" name="Group 10">
                <a:extLst>
                  <a:ext uri="{FF2B5EF4-FFF2-40B4-BE49-F238E27FC236}">
                    <a16:creationId xmlns:a16="http://schemas.microsoft.com/office/drawing/2014/main" id="{1D83665D-1430-4A3B-9B9E-84D600FED199}"/>
                  </a:ext>
                </a:extLst>
              </p:cNvPr>
              <p:cNvGrpSpPr>
                <a:grpSpLocks/>
              </p:cNvGrpSpPr>
              <p:nvPr/>
            </p:nvGrpSpPr>
            <p:grpSpPr bwMode="auto">
              <a:xfrm>
                <a:off x="1008" y="2976"/>
                <a:ext cx="1344" cy="96"/>
                <a:chOff x="1008" y="2976"/>
                <a:chExt cx="1344" cy="96"/>
              </a:xfrm>
            </p:grpSpPr>
            <p:sp>
              <p:nvSpPr>
                <p:cNvPr id="13406" name="Line 11">
                  <a:extLst>
                    <a:ext uri="{FF2B5EF4-FFF2-40B4-BE49-F238E27FC236}">
                      <a16:creationId xmlns:a16="http://schemas.microsoft.com/office/drawing/2014/main" id="{9D34CBBC-15DD-4AB1-903E-DD829835AFC0}"/>
                    </a:ext>
                  </a:extLst>
                </p:cNvPr>
                <p:cNvSpPr>
                  <a:spLocks noChangeShapeType="1"/>
                </p:cNvSpPr>
                <p:nvPr/>
              </p:nvSpPr>
              <p:spPr bwMode="auto">
                <a:xfrm flipV="1">
                  <a:off x="1366" y="2976"/>
                  <a:ext cx="39"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13407" name="Group 12">
                  <a:extLst>
                    <a:ext uri="{FF2B5EF4-FFF2-40B4-BE49-F238E27FC236}">
                      <a16:creationId xmlns:a16="http://schemas.microsoft.com/office/drawing/2014/main" id="{D9D94029-43A6-4FD7-9011-9DF59CA8EC95}"/>
                    </a:ext>
                  </a:extLst>
                </p:cNvPr>
                <p:cNvGrpSpPr>
                  <a:grpSpLocks/>
                </p:cNvGrpSpPr>
                <p:nvPr/>
              </p:nvGrpSpPr>
              <p:grpSpPr bwMode="auto">
                <a:xfrm>
                  <a:off x="1405" y="2976"/>
                  <a:ext cx="79" cy="96"/>
                  <a:chOff x="1872" y="1008"/>
                  <a:chExt cx="96" cy="144"/>
                </a:xfrm>
              </p:grpSpPr>
              <p:sp>
                <p:nvSpPr>
                  <p:cNvPr id="13428" name="Line 13">
                    <a:extLst>
                      <a:ext uri="{FF2B5EF4-FFF2-40B4-BE49-F238E27FC236}">
                        <a16:creationId xmlns:a16="http://schemas.microsoft.com/office/drawing/2014/main" id="{0C8AEA90-520C-4852-B83B-FC11ADD0A87A}"/>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429" name="Line 14">
                    <a:extLst>
                      <a:ext uri="{FF2B5EF4-FFF2-40B4-BE49-F238E27FC236}">
                        <a16:creationId xmlns:a16="http://schemas.microsoft.com/office/drawing/2014/main" id="{796EEEB3-80C5-4E87-9693-13F5E9CD461D}"/>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13408" name="Group 15">
                  <a:extLst>
                    <a:ext uri="{FF2B5EF4-FFF2-40B4-BE49-F238E27FC236}">
                      <a16:creationId xmlns:a16="http://schemas.microsoft.com/office/drawing/2014/main" id="{8DADEE0F-9913-44B4-AF86-53F659488503}"/>
                    </a:ext>
                  </a:extLst>
                </p:cNvPr>
                <p:cNvGrpSpPr>
                  <a:grpSpLocks/>
                </p:cNvGrpSpPr>
                <p:nvPr/>
              </p:nvGrpSpPr>
              <p:grpSpPr bwMode="auto">
                <a:xfrm>
                  <a:off x="1484" y="2976"/>
                  <a:ext cx="78" cy="96"/>
                  <a:chOff x="1872" y="1008"/>
                  <a:chExt cx="96" cy="144"/>
                </a:xfrm>
              </p:grpSpPr>
              <p:sp>
                <p:nvSpPr>
                  <p:cNvPr id="13426" name="Line 16">
                    <a:extLst>
                      <a:ext uri="{FF2B5EF4-FFF2-40B4-BE49-F238E27FC236}">
                        <a16:creationId xmlns:a16="http://schemas.microsoft.com/office/drawing/2014/main" id="{A1B81151-DE0A-416A-845F-2251E7B57FCD}"/>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427" name="Line 17">
                    <a:extLst>
                      <a:ext uri="{FF2B5EF4-FFF2-40B4-BE49-F238E27FC236}">
                        <a16:creationId xmlns:a16="http://schemas.microsoft.com/office/drawing/2014/main" id="{346ACCF6-D33F-4AF8-9281-D81D7C8A331E}"/>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13409" name="Group 18">
                  <a:extLst>
                    <a:ext uri="{FF2B5EF4-FFF2-40B4-BE49-F238E27FC236}">
                      <a16:creationId xmlns:a16="http://schemas.microsoft.com/office/drawing/2014/main" id="{9EA20498-8334-4452-8DAB-DF7948E3E935}"/>
                    </a:ext>
                  </a:extLst>
                </p:cNvPr>
                <p:cNvGrpSpPr>
                  <a:grpSpLocks/>
                </p:cNvGrpSpPr>
                <p:nvPr/>
              </p:nvGrpSpPr>
              <p:grpSpPr bwMode="auto">
                <a:xfrm>
                  <a:off x="1562" y="2976"/>
                  <a:ext cx="79" cy="96"/>
                  <a:chOff x="1872" y="1008"/>
                  <a:chExt cx="96" cy="144"/>
                </a:xfrm>
              </p:grpSpPr>
              <p:sp>
                <p:nvSpPr>
                  <p:cNvPr id="13424" name="Line 19">
                    <a:extLst>
                      <a:ext uri="{FF2B5EF4-FFF2-40B4-BE49-F238E27FC236}">
                        <a16:creationId xmlns:a16="http://schemas.microsoft.com/office/drawing/2014/main" id="{70F13AED-1DCC-45B6-87C0-9E6E9A66A1C4}"/>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425" name="Line 20">
                    <a:extLst>
                      <a:ext uri="{FF2B5EF4-FFF2-40B4-BE49-F238E27FC236}">
                        <a16:creationId xmlns:a16="http://schemas.microsoft.com/office/drawing/2014/main" id="{DC95C951-76B2-49C0-8E46-FAC77FC5BAE1}"/>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13410" name="Group 21">
                  <a:extLst>
                    <a:ext uri="{FF2B5EF4-FFF2-40B4-BE49-F238E27FC236}">
                      <a16:creationId xmlns:a16="http://schemas.microsoft.com/office/drawing/2014/main" id="{40B0D2B5-5A6E-448A-B87B-05FBC0767991}"/>
                    </a:ext>
                  </a:extLst>
                </p:cNvPr>
                <p:cNvGrpSpPr>
                  <a:grpSpLocks/>
                </p:cNvGrpSpPr>
                <p:nvPr/>
              </p:nvGrpSpPr>
              <p:grpSpPr bwMode="auto">
                <a:xfrm>
                  <a:off x="1641" y="2976"/>
                  <a:ext cx="78" cy="96"/>
                  <a:chOff x="1872" y="1008"/>
                  <a:chExt cx="96" cy="144"/>
                </a:xfrm>
              </p:grpSpPr>
              <p:sp>
                <p:nvSpPr>
                  <p:cNvPr id="13422" name="Line 22">
                    <a:extLst>
                      <a:ext uri="{FF2B5EF4-FFF2-40B4-BE49-F238E27FC236}">
                        <a16:creationId xmlns:a16="http://schemas.microsoft.com/office/drawing/2014/main" id="{8C49FFC5-B05C-4E14-B7A9-5F78B3CFEDFD}"/>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423" name="Line 23">
                    <a:extLst>
                      <a:ext uri="{FF2B5EF4-FFF2-40B4-BE49-F238E27FC236}">
                        <a16:creationId xmlns:a16="http://schemas.microsoft.com/office/drawing/2014/main" id="{12B97FDB-C77E-4588-95B4-9B4CC7CA92CB}"/>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13411" name="Group 24">
                  <a:extLst>
                    <a:ext uri="{FF2B5EF4-FFF2-40B4-BE49-F238E27FC236}">
                      <a16:creationId xmlns:a16="http://schemas.microsoft.com/office/drawing/2014/main" id="{F9D4CF8E-22DD-4972-8360-AB001087E9CA}"/>
                    </a:ext>
                  </a:extLst>
                </p:cNvPr>
                <p:cNvGrpSpPr>
                  <a:grpSpLocks/>
                </p:cNvGrpSpPr>
                <p:nvPr/>
              </p:nvGrpSpPr>
              <p:grpSpPr bwMode="auto">
                <a:xfrm>
                  <a:off x="1719" y="2976"/>
                  <a:ext cx="79" cy="96"/>
                  <a:chOff x="1872" y="1008"/>
                  <a:chExt cx="96" cy="144"/>
                </a:xfrm>
              </p:grpSpPr>
              <p:sp>
                <p:nvSpPr>
                  <p:cNvPr id="13420" name="Line 25">
                    <a:extLst>
                      <a:ext uri="{FF2B5EF4-FFF2-40B4-BE49-F238E27FC236}">
                        <a16:creationId xmlns:a16="http://schemas.microsoft.com/office/drawing/2014/main" id="{C5B3AB83-CC0A-4322-93CC-43704D7B3112}"/>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421" name="Line 26">
                    <a:extLst>
                      <a:ext uri="{FF2B5EF4-FFF2-40B4-BE49-F238E27FC236}">
                        <a16:creationId xmlns:a16="http://schemas.microsoft.com/office/drawing/2014/main" id="{17CC5FAE-89A3-40A8-AB48-02526C89D0D5}"/>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13412" name="Group 27">
                  <a:extLst>
                    <a:ext uri="{FF2B5EF4-FFF2-40B4-BE49-F238E27FC236}">
                      <a16:creationId xmlns:a16="http://schemas.microsoft.com/office/drawing/2014/main" id="{A63B70D2-EB2F-4A62-9E0F-D1C69412CD21}"/>
                    </a:ext>
                  </a:extLst>
                </p:cNvPr>
                <p:cNvGrpSpPr>
                  <a:grpSpLocks/>
                </p:cNvGrpSpPr>
                <p:nvPr/>
              </p:nvGrpSpPr>
              <p:grpSpPr bwMode="auto">
                <a:xfrm>
                  <a:off x="1798" y="2976"/>
                  <a:ext cx="78" cy="96"/>
                  <a:chOff x="1872" y="1008"/>
                  <a:chExt cx="96" cy="144"/>
                </a:xfrm>
              </p:grpSpPr>
              <p:sp>
                <p:nvSpPr>
                  <p:cNvPr id="13418" name="Line 28">
                    <a:extLst>
                      <a:ext uri="{FF2B5EF4-FFF2-40B4-BE49-F238E27FC236}">
                        <a16:creationId xmlns:a16="http://schemas.microsoft.com/office/drawing/2014/main" id="{D0B9A65D-47CD-4561-B3C4-193DD023CFE0}"/>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419" name="Line 29">
                    <a:extLst>
                      <a:ext uri="{FF2B5EF4-FFF2-40B4-BE49-F238E27FC236}">
                        <a16:creationId xmlns:a16="http://schemas.microsoft.com/office/drawing/2014/main" id="{64FF1DA0-EB04-4DE6-B93A-574D36452689}"/>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13413" name="Group 30">
                  <a:extLst>
                    <a:ext uri="{FF2B5EF4-FFF2-40B4-BE49-F238E27FC236}">
                      <a16:creationId xmlns:a16="http://schemas.microsoft.com/office/drawing/2014/main" id="{EBDDB5A1-3F59-4090-9730-0665970E523A}"/>
                    </a:ext>
                  </a:extLst>
                </p:cNvPr>
                <p:cNvGrpSpPr>
                  <a:grpSpLocks/>
                </p:cNvGrpSpPr>
                <p:nvPr/>
              </p:nvGrpSpPr>
              <p:grpSpPr bwMode="auto">
                <a:xfrm>
                  <a:off x="1876" y="2976"/>
                  <a:ext cx="79" cy="96"/>
                  <a:chOff x="1872" y="1008"/>
                  <a:chExt cx="96" cy="144"/>
                </a:xfrm>
              </p:grpSpPr>
              <p:sp>
                <p:nvSpPr>
                  <p:cNvPr id="13416" name="Line 31">
                    <a:extLst>
                      <a:ext uri="{FF2B5EF4-FFF2-40B4-BE49-F238E27FC236}">
                        <a16:creationId xmlns:a16="http://schemas.microsoft.com/office/drawing/2014/main" id="{7968334B-009D-4E45-8F14-5E4AC2847933}"/>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417" name="Line 32">
                    <a:extLst>
                      <a:ext uri="{FF2B5EF4-FFF2-40B4-BE49-F238E27FC236}">
                        <a16:creationId xmlns:a16="http://schemas.microsoft.com/office/drawing/2014/main" id="{00CE6049-0AA8-42C0-89AB-E92790036A36}"/>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3414" name="Line 33">
                  <a:extLst>
                    <a:ext uri="{FF2B5EF4-FFF2-40B4-BE49-F238E27FC236}">
                      <a16:creationId xmlns:a16="http://schemas.microsoft.com/office/drawing/2014/main" id="{D5432745-BCAE-4935-ADBB-437708C3038C}"/>
                    </a:ext>
                  </a:extLst>
                </p:cNvPr>
                <p:cNvSpPr>
                  <a:spLocks noChangeShapeType="1"/>
                </p:cNvSpPr>
                <p:nvPr/>
              </p:nvSpPr>
              <p:spPr bwMode="auto">
                <a:xfrm>
                  <a:off x="2016" y="3024"/>
                  <a:ext cx="336"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415" name="Line 34">
                  <a:extLst>
                    <a:ext uri="{FF2B5EF4-FFF2-40B4-BE49-F238E27FC236}">
                      <a16:creationId xmlns:a16="http://schemas.microsoft.com/office/drawing/2014/main" id="{6739CE5E-4059-4282-A07E-0714B545F97D}"/>
                    </a:ext>
                  </a:extLst>
                </p:cNvPr>
                <p:cNvSpPr>
                  <a:spLocks noChangeShapeType="1"/>
                </p:cNvSpPr>
                <p:nvPr/>
              </p:nvSpPr>
              <p:spPr bwMode="auto">
                <a:xfrm>
                  <a:off x="1008" y="3024"/>
                  <a:ext cx="336"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grpSp>
          <p:nvGrpSpPr>
            <p:cNvPr id="13390" name="Group 53">
              <a:extLst>
                <a:ext uri="{FF2B5EF4-FFF2-40B4-BE49-F238E27FC236}">
                  <a16:creationId xmlns:a16="http://schemas.microsoft.com/office/drawing/2014/main" id="{9348DCF5-691A-4B6A-B186-12215A63D9F0}"/>
                </a:ext>
              </a:extLst>
            </p:cNvPr>
            <p:cNvGrpSpPr>
              <a:grpSpLocks/>
            </p:cNvGrpSpPr>
            <p:nvPr/>
          </p:nvGrpSpPr>
          <p:grpSpPr bwMode="auto">
            <a:xfrm>
              <a:off x="3840" y="720"/>
              <a:ext cx="1056" cy="192"/>
              <a:chOff x="3840" y="720"/>
              <a:chExt cx="1056" cy="192"/>
            </a:xfrm>
          </p:grpSpPr>
          <p:grpSp>
            <p:nvGrpSpPr>
              <p:cNvPr id="13393" name="Group 37">
                <a:extLst>
                  <a:ext uri="{FF2B5EF4-FFF2-40B4-BE49-F238E27FC236}">
                    <a16:creationId xmlns:a16="http://schemas.microsoft.com/office/drawing/2014/main" id="{CC1E38FF-18A2-47C0-B6F6-FCEC7E59233B}"/>
                  </a:ext>
                </a:extLst>
              </p:cNvPr>
              <p:cNvGrpSpPr>
                <a:grpSpLocks/>
              </p:cNvGrpSpPr>
              <p:nvPr/>
            </p:nvGrpSpPr>
            <p:grpSpPr bwMode="auto">
              <a:xfrm>
                <a:off x="4032" y="720"/>
                <a:ext cx="672" cy="192"/>
                <a:chOff x="4608" y="3792"/>
                <a:chExt cx="672" cy="192"/>
              </a:xfrm>
            </p:grpSpPr>
            <p:sp>
              <p:nvSpPr>
                <p:cNvPr id="13396" name="Oval 38">
                  <a:extLst>
                    <a:ext uri="{FF2B5EF4-FFF2-40B4-BE49-F238E27FC236}">
                      <a16:creationId xmlns:a16="http://schemas.microsoft.com/office/drawing/2014/main" id="{6CBA84A1-C7AF-4EB6-A462-505C177FF971}"/>
                    </a:ext>
                  </a:extLst>
                </p:cNvPr>
                <p:cNvSpPr>
                  <a:spLocks noChangeArrowheads="1"/>
                </p:cNvSpPr>
                <p:nvPr/>
              </p:nvSpPr>
              <p:spPr bwMode="auto">
                <a:xfrm>
                  <a:off x="4848" y="3792"/>
                  <a:ext cx="192" cy="192"/>
                </a:xfrm>
                <a:prstGeom prst="ellipse">
                  <a:avLst/>
                </a:prstGeom>
                <a:noFill/>
                <a:ln w="28575">
                  <a:solidFill>
                    <a:srgbClr val="00CC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13397" name="Group 39">
                  <a:extLst>
                    <a:ext uri="{FF2B5EF4-FFF2-40B4-BE49-F238E27FC236}">
                      <a16:creationId xmlns:a16="http://schemas.microsoft.com/office/drawing/2014/main" id="{EAC49491-F1DA-483D-B009-17AA2F517F99}"/>
                    </a:ext>
                  </a:extLst>
                </p:cNvPr>
                <p:cNvGrpSpPr>
                  <a:grpSpLocks/>
                </p:cNvGrpSpPr>
                <p:nvPr/>
              </p:nvGrpSpPr>
              <p:grpSpPr bwMode="auto">
                <a:xfrm>
                  <a:off x="4896" y="3840"/>
                  <a:ext cx="96" cy="96"/>
                  <a:chOff x="2736" y="816"/>
                  <a:chExt cx="768" cy="384"/>
                </a:xfrm>
              </p:grpSpPr>
              <p:sp>
                <p:nvSpPr>
                  <p:cNvPr id="13400" name="Freeform 40">
                    <a:extLst>
                      <a:ext uri="{FF2B5EF4-FFF2-40B4-BE49-F238E27FC236}">
                        <a16:creationId xmlns:a16="http://schemas.microsoft.com/office/drawing/2014/main" id="{A2347966-8D8B-42FE-AA2A-5F3140B0004E}"/>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FF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13401" name="Freeform 41">
                    <a:extLst>
                      <a:ext uri="{FF2B5EF4-FFF2-40B4-BE49-F238E27FC236}">
                        <a16:creationId xmlns:a16="http://schemas.microsoft.com/office/drawing/2014/main" id="{9D2A70CF-7588-449C-ADA6-5C57ED96EAF8}"/>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FF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3398" name="Line 42">
                  <a:extLst>
                    <a:ext uri="{FF2B5EF4-FFF2-40B4-BE49-F238E27FC236}">
                      <a16:creationId xmlns:a16="http://schemas.microsoft.com/office/drawing/2014/main" id="{8270A326-1448-4989-AD24-87A1A13BC960}"/>
                    </a:ext>
                  </a:extLst>
                </p:cNvPr>
                <p:cNvSpPr>
                  <a:spLocks noChangeShapeType="1"/>
                </p:cNvSpPr>
                <p:nvPr/>
              </p:nvSpPr>
              <p:spPr bwMode="auto">
                <a:xfrm>
                  <a:off x="4608" y="3888"/>
                  <a:ext cx="240"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399" name="Line 43">
                  <a:extLst>
                    <a:ext uri="{FF2B5EF4-FFF2-40B4-BE49-F238E27FC236}">
                      <a16:creationId xmlns:a16="http://schemas.microsoft.com/office/drawing/2014/main" id="{B52C470B-687C-4B41-AA24-3E2F8804E95C}"/>
                    </a:ext>
                  </a:extLst>
                </p:cNvPr>
                <p:cNvSpPr>
                  <a:spLocks noChangeShapeType="1"/>
                </p:cNvSpPr>
                <p:nvPr/>
              </p:nvSpPr>
              <p:spPr bwMode="auto">
                <a:xfrm>
                  <a:off x="5040" y="3888"/>
                  <a:ext cx="240"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3394" name="Line 51">
                <a:extLst>
                  <a:ext uri="{FF2B5EF4-FFF2-40B4-BE49-F238E27FC236}">
                    <a16:creationId xmlns:a16="http://schemas.microsoft.com/office/drawing/2014/main" id="{BAF7141A-EC73-41AA-B9BD-BFD1EA18B0EE}"/>
                  </a:ext>
                </a:extLst>
              </p:cNvPr>
              <p:cNvSpPr>
                <a:spLocks noChangeShapeType="1"/>
              </p:cNvSpPr>
              <p:nvPr/>
            </p:nvSpPr>
            <p:spPr bwMode="auto">
              <a:xfrm>
                <a:off x="4704" y="816"/>
                <a:ext cx="192"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395" name="Line 52">
                <a:extLst>
                  <a:ext uri="{FF2B5EF4-FFF2-40B4-BE49-F238E27FC236}">
                    <a16:creationId xmlns:a16="http://schemas.microsoft.com/office/drawing/2014/main" id="{E6BF7C27-1423-43DE-AB15-C53C2B224091}"/>
                  </a:ext>
                </a:extLst>
              </p:cNvPr>
              <p:cNvSpPr>
                <a:spLocks noChangeShapeType="1"/>
              </p:cNvSpPr>
              <p:nvPr/>
            </p:nvSpPr>
            <p:spPr bwMode="auto">
              <a:xfrm>
                <a:off x="3840" y="816"/>
                <a:ext cx="192"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3391" name="Line 54">
              <a:extLst>
                <a:ext uri="{FF2B5EF4-FFF2-40B4-BE49-F238E27FC236}">
                  <a16:creationId xmlns:a16="http://schemas.microsoft.com/office/drawing/2014/main" id="{0B1B5AB2-976F-4814-BA70-4F4166423867}"/>
                </a:ext>
              </a:extLst>
            </p:cNvPr>
            <p:cNvSpPr>
              <a:spLocks noChangeShapeType="1"/>
            </p:cNvSpPr>
            <p:nvPr/>
          </p:nvSpPr>
          <p:spPr bwMode="auto">
            <a:xfrm>
              <a:off x="4896" y="432"/>
              <a:ext cx="0" cy="384"/>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392" name="Line 55">
              <a:extLst>
                <a:ext uri="{FF2B5EF4-FFF2-40B4-BE49-F238E27FC236}">
                  <a16:creationId xmlns:a16="http://schemas.microsoft.com/office/drawing/2014/main" id="{408DC158-5719-489C-944D-1A82904DF92E}"/>
                </a:ext>
              </a:extLst>
            </p:cNvPr>
            <p:cNvSpPr>
              <a:spLocks noChangeShapeType="1"/>
            </p:cNvSpPr>
            <p:nvPr/>
          </p:nvSpPr>
          <p:spPr bwMode="auto">
            <a:xfrm>
              <a:off x="3840" y="432"/>
              <a:ext cx="0" cy="384"/>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8489" name="Text Box 57">
            <a:extLst>
              <a:ext uri="{FF2B5EF4-FFF2-40B4-BE49-F238E27FC236}">
                <a16:creationId xmlns:a16="http://schemas.microsoft.com/office/drawing/2014/main" id="{2CF11432-4842-4B98-98A0-D0C887E74468}"/>
              </a:ext>
            </a:extLst>
          </p:cNvPr>
          <p:cNvSpPr txBox="1">
            <a:spLocks noChangeArrowheads="1"/>
          </p:cNvSpPr>
          <p:nvPr/>
        </p:nvSpPr>
        <p:spPr bwMode="auto">
          <a:xfrm>
            <a:off x="2932516" y="1042061"/>
            <a:ext cx="371227"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FF0000"/>
                </a:solidFill>
              </a:rPr>
              <a:t>R</a:t>
            </a:r>
          </a:p>
        </p:txBody>
      </p:sp>
      <p:sp>
        <p:nvSpPr>
          <p:cNvPr id="18490" name="Rectangle 58">
            <a:extLst>
              <a:ext uri="{FF2B5EF4-FFF2-40B4-BE49-F238E27FC236}">
                <a16:creationId xmlns:a16="http://schemas.microsoft.com/office/drawing/2014/main" id="{FF73368C-39B8-4D32-8911-FD047C65255B}"/>
              </a:ext>
            </a:extLst>
          </p:cNvPr>
          <p:cNvSpPr>
            <a:spLocks noChangeArrowheads="1"/>
          </p:cNvSpPr>
          <p:nvPr/>
        </p:nvSpPr>
        <p:spPr bwMode="auto">
          <a:xfrm>
            <a:off x="2561290" y="2206785"/>
            <a:ext cx="1477855"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b="1" dirty="0">
                <a:solidFill>
                  <a:srgbClr val="00FFFF"/>
                </a:solidFill>
                <a:latin typeface="Times New Roman" panose="02020603050405020304" pitchFamily="18" charset="0"/>
                <a:cs typeface="Times New Roman" panose="02020603050405020304" pitchFamily="18" charset="0"/>
              </a:rPr>
              <a:t>E  = E</a:t>
            </a:r>
            <a:r>
              <a:rPr lang="en-US" altLang="en-US" sz="1754" b="1" baseline="-25000" dirty="0">
                <a:solidFill>
                  <a:srgbClr val="00FFFF"/>
                </a:solidFill>
                <a:latin typeface="Times New Roman" panose="02020603050405020304" pitchFamily="18" charset="0"/>
                <a:cs typeface="Times New Roman" panose="02020603050405020304" pitchFamily="18" charset="0"/>
              </a:rPr>
              <a:t>0</a:t>
            </a:r>
            <a:r>
              <a:rPr lang="en-US" altLang="en-US" sz="1754" b="1" dirty="0">
                <a:solidFill>
                  <a:srgbClr val="00FFFF"/>
                </a:solidFill>
                <a:latin typeface="Times New Roman" panose="02020603050405020304" pitchFamily="18" charset="0"/>
                <a:cs typeface="Times New Roman" panose="02020603050405020304" pitchFamily="18" charset="0"/>
              </a:rPr>
              <a:t> sin </a:t>
            </a:r>
            <a:r>
              <a:rPr lang="el-GR" altLang="en-US" sz="1754" b="1" dirty="0">
                <a:solidFill>
                  <a:srgbClr val="00FFFF"/>
                </a:solidFill>
                <a:latin typeface="Times New Roman" panose="02020603050405020304" pitchFamily="18" charset="0"/>
                <a:cs typeface="Times New Roman" panose="02020603050405020304" pitchFamily="18" charset="0"/>
              </a:rPr>
              <a:t>ω</a:t>
            </a:r>
            <a:r>
              <a:rPr lang="en-US" altLang="en-US" sz="1754" b="1" dirty="0">
                <a:solidFill>
                  <a:srgbClr val="00FFFF"/>
                </a:solidFill>
                <a:latin typeface="Times New Roman" panose="02020603050405020304" pitchFamily="18" charset="0"/>
                <a:cs typeface="Times New Roman" panose="02020603050405020304" pitchFamily="18" charset="0"/>
              </a:rPr>
              <a:t>t</a:t>
            </a:r>
          </a:p>
        </p:txBody>
      </p:sp>
      <mc:AlternateContent xmlns:mc="http://schemas.openxmlformats.org/markup-compatibility/2006" xmlns:a14="http://schemas.microsoft.com/office/drawing/2010/main">
        <mc:Choice Requires="a14">
          <p:sp>
            <p:nvSpPr>
              <p:cNvPr id="18491" name="Rectangle 59">
                <a:extLst>
                  <a:ext uri="{FF2B5EF4-FFF2-40B4-BE49-F238E27FC236}">
                    <a16:creationId xmlns:a16="http://schemas.microsoft.com/office/drawing/2014/main" id="{63ECCC0F-F34B-43CA-AA25-83EEE089FDCA}"/>
                  </a:ext>
                </a:extLst>
              </p:cNvPr>
              <p:cNvSpPr>
                <a:spLocks noChangeArrowheads="1"/>
              </p:cNvSpPr>
              <p:nvPr/>
            </p:nvSpPr>
            <p:spPr bwMode="auto">
              <a:xfrm>
                <a:off x="5453593" y="961763"/>
                <a:ext cx="1548765" cy="332869"/>
              </a:xfrm>
              <a:prstGeom prst="rect">
                <a:avLst/>
              </a:prstGeom>
              <a:noFill/>
              <a:ln w="9525">
                <a:solidFill>
                  <a:srgbClr val="FF0000"/>
                </a:solidFill>
                <a:miter lim="800000"/>
                <a:headEnd/>
                <a:tailEnd/>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14:m>
                  <m:oMathPara xmlns:m="http://schemas.openxmlformats.org/officeDocument/2006/math">
                    <m:oMathParaPr>
                      <m:jc m:val="centerGroup"/>
                    </m:oMathParaPr>
                    <m:oMath xmlns:m="http://schemas.openxmlformats.org/officeDocument/2006/math">
                      <m:r>
                        <a:rPr lang="en-US" sz="1754" i="1">
                          <a:solidFill>
                            <a:srgbClr val="33CC33"/>
                          </a:solidFill>
                          <a:latin typeface="Cambria Math" panose="02040503050406030204" pitchFamily="18" charset="0"/>
                        </a:rPr>
                        <m:t>𝐸</m:t>
                      </m:r>
                      <m:r>
                        <a:rPr lang="en-US" sz="1754">
                          <a:solidFill>
                            <a:srgbClr val="33CC33"/>
                          </a:solidFill>
                          <a:latin typeface="Cambria Math" panose="02040503050406030204" pitchFamily="18" charset="0"/>
                        </a:rPr>
                        <m:t>=</m:t>
                      </m:r>
                      <m:sSub>
                        <m:sSubPr>
                          <m:ctrlPr>
                            <a:rPr lang="en-US" sz="1754" i="1">
                              <a:solidFill>
                                <a:srgbClr val="33CC33"/>
                              </a:solidFill>
                              <a:latin typeface="Cambria Math" panose="02040503050406030204" pitchFamily="18" charset="0"/>
                            </a:rPr>
                          </m:ctrlPr>
                        </m:sSubPr>
                        <m:e>
                          <m:r>
                            <a:rPr lang="en-US" sz="1754" i="1">
                              <a:solidFill>
                                <a:srgbClr val="33CC33"/>
                              </a:solidFill>
                              <a:latin typeface="Cambria Math" panose="02040503050406030204" pitchFamily="18" charset="0"/>
                            </a:rPr>
                            <m:t>𝐸</m:t>
                          </m:r>
                        </m:e>
                        <m:sub>
                          <m:r>
                            <a:rPr lang="en-US" sz="1754">
                              <a:solidFill>
                                <a:srgbClr val="33CC33"/>
                              </a:solidFill>
                              <a:latin typeface="Cambria Math" panose="02040503050406030204" pitchFamily="18" charset="0"/>
                            </a:rPr>
                            <m:t>0</m:t>
                          </m:r>
                        </m:sub>
                      </m:sSub>
                      <m:r>
                        <a:rPr lang="en-IN" sz="1754">
                          <a:solidFill>
                            <a:srgbClr val="33CC33"/>
                          </a:solidFill>
                          <a:latin typeface="Cambria Math" panose="02040503050406030204" pitchFamily="18" charset="0"/>
                        </a:rPr>
                        <m:t> </m:t>
                      </m:r>
                      <m:r>
                        <m:rPr>
                          <m:sty m:val="p"/>
                        </m:rPr>
                        <a:rPr lang="en-US" sz="1754">
                          <a:solidFill>
                            <a:srgbClr val="33CC33"/>
                          </a:solidFill>
                          <a:latin typeface="Cambria Math" panose="02040503050406030204" pitchFamily="18" charset="0"/>
                        </a:rPr>
                        <m:t>sin</m:t>
                      </m:r>
                      <m:r>
                        <a:rPr lang="en-IN" sz="1754" i="1">
                          <a:solidFill>
                            <a:srgbClr val="33CC33"/>
                          </a:solidFill>
                          <a:latin typeface="Cambria Math" panose="02040503050406030204" pitchFamily="18" charset="0"/>
                        </a:rPr>
                        <m:t> </m:t>
                      </m:r>
                      <m:r>
                        <a:rPr lang="en-US" sz="1754" i="1">
                          <a:solidFill>
                            <a:srgbClr val="33CC33"/>
                          </a:solidFill>
                          <a:latin typeface="Cambria Math" panose="02040503050406030204" pitchFamily="18" charset="0"/>
                        </a:rPr>
                        <m:t>𝜔</m:t>
                      </m:r>
                      <m:r>
                        <a:rPr lang="en-US" sz="1754" i="1">
                          <a:solidFill>
                            <a:srgbClr val="33CC33"/>
                          </a:solidFill>
                          <a:latin typeface="Cambria Math" panose="02040503050406030204" pitchFamily="18" charset="0"/>
                        </a:rPr>
                        <m:t>𝑡</m:t>
                      </m:r>
                    </m:oMath>
                  </m:oMathPara>
                </a14:m>
                <a:endParaRPr lang="en-US" sz="1754" dirty="0">
                  <a:solidFill>
                    <a:srgbClr val="33CC33"/>
                  </a:solidFill>
                </a:endParaRPr>
              </a:p>
            </p:txBody>
          </p:sp>
        </mc:Choice>
        <mc:Fallback xmlns="">
          <p:sp>
            <p:nvSpPr>
              <p:cNvPr id="18491" name="Rectangle 59">
                <a:extLst>
                  <a:ext uri="{FF2B5EF4-FFF2-40B4-BE49-F238E27FC236}">
                    <a16:creationId xmlns:a16="http://schemas.microsoft.com/office/drawing/2014/main" id="{63ECCC0F-F34B-43CA-AA25-83EEE089FDCA}"/>
                  </a:ext>
                </a:extLst>
              </p:cNvPr>
              <p:cNvSpPr>
                <a:spLocks noRot="1" noChangeAspect="1" noMove="1" noResize="1" noEditPoints="1" noAdjustHandles="1" noChangeArrowheads="1" noChangeShapeType="1" noTextEdit="1"/>
              </p:cNvSpPr>
              <p:nvPr/>
            </p:nvSpPr>
            <p:spPr bwMode="auto">
              <a:xfrm>
                <a:off x="5453593" y="961763"/>
                <a:ext cx="1548765" cy="332869"/>
              </a:xfrm>
              <a:prstGeom prst="rect">
                <a:avLst/>
              </a:prstGeom>
              <a:blipFill>
                <a:blip r:embed="rId4"/>
                <a:stretch>
                  <a:fillRect/>
                </a:stretch>
              </a:blip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
        <p:nvSpPr>
          <p:cNvPr id="18492" name="Text Box 60">
            <a:extLst>
              <a:ext uri="{FF2B5EF4-FFF2-40B4-BE49-F238E27FC236}">
                <a16:creationId xmlns:a16="http://schemas.microsoft.com/office/drawing/2014/main" id="{03C35B48-607C-4A3A-8779-EEB3BECE001C}"/>
              </a:ext>
            </a:extLst>
          </p:cNvPr>
          <p:cNvSpPr txBox="1">
            <a:spLocks noChangeArrowheads="1"/>
          </p:cNvSpPr>
          <p:nvPr/>
        </p:nvSpPr>
        <p:spPr bwMode="auto">
          <a:xfrm>
            <a:off x="5511874" y="1279970"/>
            <a:ext cx="2078871" cy="1034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339933"/>
                </a:solidFill>
                <a:latin typeface="Times New Roman" panose="02020603050405020304" pitchFamily="18" charset="0"/>
                <a:cs typeface="Times New Roman" panose="02020603050405020304" pitchFamily="18" charset="0"/>
              </a:rPr>
              <a:t>I = E / R</a:t>
            </a:r>
          </a:p>
          <a:p>
            <a:pPr eaLnBrk="1" hangingPunct="1">
              <a:lnSpc>
                <a:spcPct val="100000"/>
              </a:lnSpc>
              <a:spcBef>
                <a:spcPct val="50000"/>
              </a:spcBef>
              <a:buFontTx/>
              <a:buNone/>
            </a:pPr>
            <a:r>
              <a:rPr lang="en-US" altLang="en-US" sz="1754" b="1" dirty="0">
                <a:solidFill>
                  <a:srgbClr val="339933"/>
                </a:solidFill>
                <a:latin typeface="Times New Roman" panose="02020603050405020304" pitchFamily="18" charset="0"/>
                <a:cs typeface="Times New Roman" panose="02020603050405020304" pitchFamily="18" charset="0"/>
              </a:rPr>
              <a:t>  = (E</a:t>
            </a:r>
            <a:r>
              <a:rPr lang="en-US" altLang="en-US" sz="1754" b="1" baseline="-25000" dirty="0">
                <a:solidFill>
                  <a:srgbClr val="339933"/>
                </a:solidFill>
                <a:latin typeface="Times New Roman" panose="02020603050405020304" pitchFamily="18" charset="0"/>
                <a:cs typeface="Times New Roman" panose="02020603050405020304" pitchFamily="18" charset="0"/>
              </a:rPr>
              <a:t>0</a:t>
            </a:r>
            <a:r>
              <a:rPr lang="en-US" altLang="en-US" sz="1754" b="1" dirty="0">
                <a:solidFill>
                  <a:srgbClr val="339933"/>
                </a:solidFill>
                <a:latin typeface="Times New Roman" panose="02020603050405020304" pitchFamily="18" charset="0"/>
                <a:cs typeface="Times New Roman" panose="02020603050405020304" pitchFamily="18" charset="0"/>
              </a:rPr>
              <a:t> / R) sin </a:t>
            </a:r>
            <a:r>
              <a:rPr lang="el-GR" altLang="en-US" sz="1754" b="1" dirty="0">
                <a:solidFill>
                  <a:srgbClr val="339933"/>
                </a:solidFill>
                <a:latin typeface="Times New Roman" panose="02020603050405020304" pitchFamily="18" charset="0"/>
                <a:cs typeface="Times New Roman" panose="02020603050405020304" pitchFamily="18" charset="0"/>
              </a:rPr>
              <a:t>ω</a:t>
            </a:r>
            <a:r>
              <a:rPr lang="en-US" altLang="en-US" sz="1754" b="1" dirty="0">
                <a:solidFill>
                  <a:srgbClr val="339933"/>
                </a:solidFill>
                <a:latin typeface="Times New Roman" panose="02020603050405020304" pitchFamily="18" charset="0"/>
                <a:cs typeface="Times New Roman" panose="02020603050405020304" pitchFamily="18" charset="0"/>
              </a:rPr>
              <a:t>t</a:t>
            </a:r>
          </a:p>
          <a:p>
            <a:pPr eaLnBrk="1" hangingPunct="1">
              <a:lnSpc>
                <a:spcPct val="100000"/>
              </a:lnSpc>
              <a:spcBef>
                <a:spcPct val="0"/>
              </a:spcBef>
              <a:buFontTx/>
              <a:buNone/>
            </a:pPr>
            <a:endParaRPr lang="en-US" altLang="en-US" sz="1754" b="1" dirty="0">
              <a:solidFill>
                <a:srgbClr val="339933"/>
              </a:solidFill>
            </a:endParaRPr>
          </a:p>
        </p:txBody>
      </p:sp>
      <p:sp>
        <p:nvSpPr>
          <p:cNvPr id="18493" name="Text Box 61">
            <a:extLst>
              <a:ext uri="{FF2B5EF4-FFF2-40B4-BE49-F238E27FC236}">
                <a16:creationId xmlns:a16="http://schemas.microsoft.com/office/drawing/2014/main" id="{B7D88C3C-F6CD-4560-B5FB-29F882CF8506}"/>
              </a:ext>
            </a:extLst>
          </p:cNvPr>
          <p:cNvSpPr txBox="1">
            <a:spLocks noChangeArrowheads="1"/>
          </p:cNvSpPr>
          <p:nvPr/>
        </p:nvSpPr>
        <p:spPr bwMode="auto">
          <a:xfrm>
            <a:off x="7284662" y="2366238"/>
            <a:ext cx="4820787"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00FFCC"/>
                </a:solidFill>
                <a:latin typeface="Tiger Expert" panose="02070300020205020404" pitchFamily="18" charset="0"/>
              </a:rPr>
              <a:t>(where I</a:t>
            </a:r>
            <a:r>
              <a:rPr lang="en-US" altLang="en-US" sz="1754" b="1" baseline="-25000" dirty="0">
                <a:solidFill>
                  <a:srgbClr val="00FFCC"/>
                </a:solidFill>
                <a:latin typeface="Tiger Expert" panose="02070300020205020404" pitchFamily="18" charset="0"/>
              </a:rPr>
              <a:t>0</a:t>
            </a:r>
            <a:r>
              <a:rPr lang="en-US" altLang="en-US" sz="1754" b="1" dirty="0">
                <a:solidFill>
                  <a:srgbClr val="00FFCC"/>
                </a:solidFill>
                <a:latin typeface="Tiger Expert" panose="02070300020205020404" pitchFamily="18" charset="0"/>
              </a:rPr>
              <a:t> = E</a:t>
            </a:r>
            <a:r>
              <a:rPr lang="en-US" altLang="en-US" sz="1754" b="1" baseline="-25000" dirty="0">
                <a:solidFill>
                  <a:srgbClr val="00FFCC"/>
                </a:solidFill>
                <a:latin typeface="Tiger Expert" panose="02070300020205020404" pitchFamily="18" charset="0"/>
              </a:rPr>
              <a:t>0</a:t>
            </a:r>
            <a:r>
              <a:rPr lang="en-US" altLang="en-US" sz="1754" b="1" dirty="0">
                <a:solidFill>
                  <a:srgbClr val="00FFCC"/>
                </a:solidFill>
                <a:latin typeface="Tiger Expert" panose="02070300020205020404" pitchFamily="18" charset="0"/>
              </a:rPr>
              <a:t>/R   and   R = E</a:t>
            </a:r>
            <a:r>
              <a:rPr lang="en-US" altLang="en-US" sz="1754" b="1" baseline="-25000" dirty="0">
                <a:solidFill>
                  <a:srgbClr val="00FFCC"/>
                </a:solidFill>
                <a:latin typeface="Tiger Expert" panose="02070300020205020404" pitchFamily="18" charset="0"/>
              </a:rPr>
              <a:t>0</a:t>
            </a:r>
            <a:r>
              <a:rPr lang="en-US" altLang="en-US" sz="1754" b="1" dirty="0">
                <a:solidFill>
                  <a:srgbClr val="00FFCC"/>
                </a:solidFill>
                <a:latin typeface="Tiger Expert" panose="02070300020205020404" pitchFamily="18" charset="0"/>
              </a:rPr>
              <a:t>/I</a:t>
            </a:r>
            <a:r>
              <a:rPr lang="en-US" altLang="en-US" sz="1754" b="1" baseline="-25000" dirty="0">
                <a:solidFill>
                  <a:srgbClr val="00FFCC"/>
                </a:solidFill>
                <a:latin typeface="Tiger Expert" panose="02070300020205020404" pitchFamily="18" charset="0"/>
              </a:rPr>
              <a:t>0</a:t>
            </a:r>
            <a:r>
              <a:rPr lang="en-US" altLang="en-US" sz="1754" b="1" dirty="0">
                <a:solidFill>
                  <a:srgbClr val="00FFCC"/>
                </a:solidFill>
                <a:latin typeface="Tiger Expert" panose="02070300020205020404" pitchFamily="18" charset="0"/>
              </a:rPr>
              <a:t>)</a:t>
            </a:r>
          </a:p>
        </p:txBody>
      </p:sp>
      <p:sp>
        <p:nvSpPr>
          <p:cNvPr id="18494" name="Text Box 62">
            <a:extLst>
              <a:ext uri="{FF2B5EF4-FFF2-40B4-BE49-F238E27FC236}">
                <a16:creationId xmlns:a16="http://schemas.microsoft.com/office/drawing/2014/main" id="{4DCF6499-9EE7-4684-903A-9BF1AF39A873}"/>
              </a:ext>
            </a:extLst>
          </p:cNvPr>
          <p:cNvSpPr txBox="1">
            <a:spLocks noChangeArrowheads="1"/>
          </p:cNvSpPr>
          <p:nvPr/>
        </p:nvSpPr>
        <p:spPr bwMode="auto">
          <a:xfrm>
            <a:off x="2585191" y="2962402"/>
            <a:ext cx="4820787"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dirty="0">
                <a:solidFill>
                  <a:srgbClr val="00FF00"/>
                </a:solidFill>
                <a:latin typeface="Bookman Old Style" panose="02050604050505020204" pitchFamily="18" charset="0"/>
              </a:rPr>
              <a:t>Emf and current are in same phase.</a:t>
            </a:r>
          </a:p>
        </p:txBody>
      </p:sp>
      <p:sp>
        <p:nvSpPr>
          <p:cNvPr id="3" name="TextBox 2">
            <a:extLst>
              <a:ext uri="{FF2B5EF4-FFF2-40B4-BE49-F238E27FC236}">
                <a16:creationId xmlns:a16="http://schemas.microsoft.com/office/drawing/2014/main" id="{07E75B19-95E6-7252-06FB-0A9E59413935}"/>
              </a:ext>
            </a:extLst>
          </p:cNvPr>
          <p:cNvSpPr txBox="1"/>
          <p:nvPr/>
        </p:nvSpPr>
        <p:spPr>
          <a:xfrm>
            <a:off x="576167" y="651013"/>
            <a:ext cx="3832631" cy="449823"/>
          </a:xfrm>
          <a:prstGeom prst="rect">
            <a:avLst/>
          </a:prstGeom>
          <a:noFill/>
        </p:spPr>
        <p:txBody>
          <a:bodyPr wrap="square">
            <a:spAutoFit/>
          </a:bodyPr>
          <a:lstStyle/>
          <a:p>
            <a:r>
              <a:rPr lang="en-US" altLang="en-US" sz="2338" b="1" dirty="0">
                <a:solidFill>
                  <a:srgbClr val="33CC33"/>
                </a:solidFill>
                <a:latin typeface="Times New Roman" panose="02020603050405020304" pitchFamily="18" charset="0"/>
                <a:cs typeface="Times New Roman" panose="02020603050405020304" pitchFamily="18" charset="0"/>
              </a:rPr>
              <a:t>1. Resistor only Circuit</a:t>
            </a:r>
            <a:endParaRPr lang="en-US" sz="2338" dirty="0">
              <a:solidFill>
                <a:srgbClr val="33CC33"/>
              </a:solidFill>
              <a:latin typeface="Times New Roman" panose="02020603050405020304" pitchFamily="18" charset="0"/>
              <a:cs typeface="Times New Roman" panose="02020603050405020304" pitchFamily="18" charset="0"/>
            </a:endParaRPr>
          </a:p>
        </p:txBody>
      </p:sp>
      <p:grpSp>
        <p:nvGrpSpPr>
          <p:cNvPr id="9" name="Group 176">
            <a:extLst>
              <a:ext uri="{FF2B5EF4-FFF2-40B4-BE49-F238E27FC236}">
                <a16:creationId xmlns:a16="http://schemas.microsoft.com/office/drawing/2014/main" id="{D772A29A-3E61-5E3A-4EB6-A37A199BF915}"/>
              </a:ext>
            </a:extLst>
          </p:cNvPr>
          <p:cNvGrpSpPr>
            <a:grpSpLocks/>
          </p:cNvGrpSpPr>
          <p:nvPr/>
        </p:nvGrpSpPr>
        <p:grpSpPr bwMode="auto">
          <a:xfrm>
            <a:off x="1732152" y="4968465"/>
            <a:ext cx="4016595" cy="459142"/>
            <a:chOff x="3749" y="3332"/>
            <a:chExt cx="1730" cy="237"/>
          </a:xfrm>
        </p:grpSpPr>
        <p:sp>
          <p:nvSpPr>
            <p:cNvPr id="10" name="Line 106">
              <a:extLst>
                <a:ext uri="{FF2B5EF4-FFF2-40B4-BE49-F238E27FC236}">
                  <a16:creationId xmlns:a16="http://schemas.microsoft.com/office/drawing/2014/main" id="{F2FF75A5-6F20-52BE-82F0-4F178DF90FFE}"/>
                </a:ext>
              </a:extLst>
            </p:cNvPr>
            <p:cNvSpPr>
              <a:spLocks noChangeShapeType="1"/>
            </p:cNvSpPr>
            <p:nvPr/>
          </p:nvSpPr>
          <p:spPr bwMode="auto">
            <a:xfrm>
              <a:off x="3888" y="3447"/>
              <a:ext cx="1344" cy="0"/>
            </a:xfrm>
            <a:prstGeom prst="line">
              <a:avLst/>
            </a:prstGeom>
            <a:noFill/>
            <a:ln w="28575">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1" name="Text Box 167">
              <a:extLst>
                <a:ext uri="{FF2B5EF4-FFF2-40B4-BE49-F238E27FC236}">
                  <a16:creationId xmlns:a16="http://schemas.microsoft.com/office/drawing/2014/main" id="{E6AB2CAD-28D8-B0D4-5DD0-B08A0CC9F1D4}"/>
                </a:ext>
              </a:extLst>
            </p:cNvPr>
            <p:cNvSpPr txBox="1">
              <a:spLocks noChangeArrowheads="1"/>
            </p:cNvSpPr>
            <p:nvPr/>
          </p:nvSpPr>
          <p:spPr bwMode="auto">
            <a:xfrm>
              <a:off x="5239" y="3332"/>
              <a:ext cx="24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latin typeface="Times New Roman" panose="02020603050405020304" pitchFamily="18" charset="0"/>
                  <a:cs typeface="Times New Roman" panose="02020603050405020304" pitchFamily="18" charset="0"/>
                </a:rPr>
                <a:t>x</a:t>
              </a:r>
            </a:p>
          </p:txBody>
        </p:sp>
        <p:sp>
          <p:nvSpPr>
            <p:cNvPr id="12" name="Text Box 169">
              <a:extLst>
                <a:ext uri="{FF2B5EF4-FFF2-40B4-BE49-F238E27FC236}">
                  <a16:creationId xmlns:a16="http://schemas.microsoft.com/office/drawing/2014/main" id="{BDE1B8A1-91D0-B111-2A88-CE778A47BC63}"/>
                </a:ext>
              </a:extLst>
            </p:cNvPr>
            <p:cNvSpPr txBox="1">
              <a:spLocks noChangeArrowheads="1"/>
            </p:cNvSpPr>
            <p:nvPr/>
          </p:nvSpPr>
          <p:spPr bwMode="auto">
            <a:xfrm>
              <a:off x="3749" y="3382"/>
              <a:ext cx="240"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0</a:t>
              </a:r>
            </a:p>
          </p:txBody>
        </p:sp>
      </p:grpSp>
      <p:sp>
        <p:nvSpPr>
          <p:cNvPr id="13" name="Line 105">
            <a:extLst>
              <a:ext uri="{FF2B5EF4-FFF2-40B4-BE49-F238E27FC236}">
                <a16:creationId xmlns:a16="http://schemas.microsoft.com/office/drawing/2014/main" id="{E1620E2B-3052-0433-3BDA-E2B0CE462919}"/>
              </a:ext>
            </a:extLst>
          </p:cNvPr>
          <p:cNvSpPr>
            <a:spLocks noChangeShapeType="1"/>
          </p:cNvSpPr>
          <p:nvPr/>
        </p:nvSpPr>
        <p:spPr bwMode="auto">
          <a:xfrm>
            <a:off x="2053626" y="3610405"/>
            <a:ext cx="0" cy="3161683"/>
          </a:xfrm>
          <a:prstGeom prst="line">
            <a:avLst/>
          </a:prstGeom>
          <a:noFill/>
          <a:ln w="28575">
            <a:solidFill>
              <a:srgbClr val="00CC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14" name="Group 177">
            <a:extLst>
              <a:ext uri="{FF2B5EF4-FFF2-40B4-BE49-F238E27FC236}">
                <a16:creationId xmlns:a16="http://schemas.microsoft.com/office/drawing/2014/main" id="{15BC393F-718E-0212-7D76-F39E663EA82E}"/>
              </a:ext>
            </a:extLst>
          </p:cNvPr>
          <p:cNvGrpSpPr>
            <a:grpSpLocks/>
          </p:cNvGrpSpPr>
          <p:nvPr/>
        </p:nvGrpSpPr>
        <p:grpSpPr bwMode="auto">
          <a:xfrm>
            <a:off x="2039725" y="3876797"/>
            <a:ext cx="2474964" cy="1307682"/>
            <a:chOff x="3888" y="2782"/>
            <a:chExt cx="1066" cy="675"/>
          </a:xfrm>
        </p:grpSpPr>
        <p:sp>
          <p:nvSpPr>
            <p:cNvPr id="15" name="Line 107">
              <a:extLst>
                <a:ext uri="{FF2B5EF4-FFF2-40B4-BE49-F238E27FC236}">
                  <a16:creationId xmlns:a16="http://schemas.microsoft.com/office/drawing/2014/main" id="{8B2D4D4D-F20C-06CE-72BD-AD52ECFF789B}"/>
                </a:ext>
              </a:extLst>
            </p:cNvPr>
            <p:cNvSpPr>
              <a:spLocks noChangeShapeType="1"/>
            </p:cNvSpPr>
            <p:nvPr/>
          </p:nvSpPr>
          <p:spPr bwMode="auto">
            <a:xfrm flipV="1">
              <a:off x="3888" y="2797"/>
              <a:ext cx="601" cy="66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16" name="Rectangle 109">
              <a:extLst>
                <a:ext uri="{FF2B5EF4-FFF2-40B4-BE49-F238E27FC236}">
                  <a16:creationId xmlns:a16="http://schemas.microsoft.com/office/drawing/2014/main" id="{B01C5FEF-CC0B-574F-658A-A15B0EB134AA}"/>
                </a:ext>
              </a:extLst>
            </p:cNvPr>
            <p:cNvSpPr>
              <a:spLocks noChangeArrowheads="1"/>
            </p:cNvSpPr>
            <p:nvPr/>
          </p:nvSpPr>
          <p:spPr bwMode="auto">
            <a:xfrm>
              <a:off x="4777" y="2782"/>
              <a:ext cx="177"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FF00"/>
                  </a:solidFill>
                  <a:latin typeface="Times New Roman" panose="02020603050405020304" pitchFamily="18" charset="0"/>
                  <a:cs typeface="Times New Roman" panose="02020603050405020304" pitchFamily="18" charset="0"/>
                </a:rPr>
                <a:t>E</a:t>
              </a:r>
              <a:r>
                <a:rPr lang="en-US" altLang="en-US" sz="1754" b="1" baseline="-25000" dirty="0">
                  <a:solidFill>
                    <a:srgbClr val="FFFF00"/>
                  </a:solidFill>
                  <a:latin typeface="Times New Roman" panose="02020603050405020304" pitchFamily="18" charset="0"/>
                  <a:cs typeface="Times New Roman" panose="02020603050405020304" pitchFamily="18" charset="0"/>
                </a:rPr>
                <a:t>0</a:t>
              </a:r>
              <a:endParaRPr lang="en-US" altLang="en-US" sz="1754" b="1" dirty="0">
                <a:solidFill>
                  <a:srgbClr val="FFFF00"/>
                </a:solidFill>
                <a:latin typeface="Times New Roman" panose="02020603050405020304" pitchFamily="18" charset="0"/>
                <a:cs typeface="Times New Roman" panose="02020603050405020304" pitchFamily="18" charset="0"/>
              </a:endParaRPr>
            </a:p>
          </p:txBody>
        </p:sp>
      </p:grpSp>
      <p:grpSp>
        <p:nvGrpSpPr>
          <p:cNvPr id="17" name="Group 179">
            <a:extLst>
              <a:ext uri="{FF2B5EF4-FFF2-40B4-BE49-F238E27FC236}">
                <a16:creationId xmlns:a16="http://schemas.microsoft.com/office/drawing/2014/main" id="{D422D346-EB3F-A35A-39D0-92F442D1C7F1}"/>
              </a:ext>
            </a:extLst>
          </p:cNvPr>
          <p:cNvGrpSpPr>
            <a:grpSpLocks/>
          </p:cNvGrpSpPr>
          <p:nvPr/>
        </p:nvGrpSpPr>
        <p:grpSpPr bwMode="auto">
          <a:xfrm>
            <a:off x="2406413" y="4817115"/>
            <a:ext cx="661693" cy="362277"/>
            <a:chOff x="4094" y="3221"/>
            <a:chExt cx="285" cy="187"/>
          </a:xfrm>
        </p:grpSpPr>
        <p:sp>
          <p:nvSpPr>
            <p:cNvPr id="18" name="Arc 4">
              <a:extLst>
                <a:ext uri="{FF2B5EF4-FFF2-40B4-BE49-F238E27FC236}">
                  <a16:creationId xmlns:a16="http://schemas.microsoft.com/office/drawing/2014/main" id="{E4E15996-FC6C-4854-2B42-C88200AD975E}"/>
                </a:ext>
              </a:extLst>
            </p:cNvPr>
            <p:cNvSpPr>
              <a:spLocks/>
            </p:cNvSpPr>
            <p:nvPr/>
          </p:nvSpPr>
          <p:spPr bwMode="auto">
            <a:xfrm>
              <a:off x="4094" y="3286"/>
              <a:ext cx="101" cy="119"/>
            </a:xfrm>
            <a:custGeom>
              <a:avLst/>
              <a:gdLst>
                <a:gd name="T0" fmla="*/ 0 w 21600"/>
                <a:gd name="T1" fmla="*/ 0 h 28043"/>
                <a:gd name="T2" fmla="*/ 0 w 21600"/>
                <a:gd name="T3" fmla="*/ 1 h 28043"/>
                <a:gd name="T4" fmla="*/ 0 w 21600"/>
                <a:gd name="T5" fmla="*/ 0 h 28043"/>
                <a:gd name="T6" fmla="*/ 0 60000 65536"/>
                <a:gd name="T7" fmla="*/ 0 60000 65536"/>
                <a:gd name="T8" fmla="*/ 0 60000 65536"/>
              </a:gdLst>
              <a:ahLst/>
              <a:cxnLst>
                <a:cxn ang="T6">
                  <a:pos x="T0" y="T1"/>
                </a:cxn>
                <a:cxn ang="T7">
                  <a:pos x="T2" y="T3"/>
                </a:cxn>
                <a:cxn ang="T8">
                  <a:pos x="T4" y="T5"/>
                </a:cxn>
              </a:cxnLst>
              <a:rect l="0" t="0" r="r" b="b"/>
              <a:pathLst>
                <a:path w="21600" h="28043" fill="none" extrusionOk="0">
                  <a:moveTo>
                    <a:pt x="-1" y="0"/>
                  </a:moveTo>
                  <a:cubicBezTo>
                    <a:pt x="11929" y="0"/>
                    <a:pt x="21600" y="9670"/>
                    <a:pt x="21600" y="21600"/>
                  </a:cubicBezTo>
                  <a:cubicBezTo>
                    <a:pt x="21600" y="23785"/>
                    <a:pt x="21268" y="25957"/>
                    <a:pt x="20616" y="28042"/>
                  </a:cubicBezTo>
                </a:path>
                <a:path w="21600" h="28043" stroke="0" extrusionOk="0">
                  <a:moveTo>
                    <a:pt x="-1" y="0"/>
                  </a:moveTo>
                  <a:cubicBezTo>
                    <a:pt x="11929" y="0"/>
                    <a:pt x="21600" y="9670"/>
                    <a:pt x="21600" y="21600"/>
                  </a:cubicBezTo>
                  <a:cubicBezTo>
                    <a:pt x="21600" y="23785"/>
                    <a:pt x="21268" y="25957"/>
                    <a:pt x="20616" y="28042"/>
                  </a:cubicBezTo>
                  <a:lnTo>
                    <a:pt x="0" y="21600"/>
                  </a:lnTo>
                  <a:lnTo>
                    <a:pt x="-1" y="0"/>
                  </a:lnTo>
                  <a:close/>
                </a:path>
              </a:pathLst>
            </a:custGeom>
            <a:noFill/>
            <a:ln w="28575">
              <a:solidFill>
                <a:srgbClr val="00FFCC"/>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19" name="Rectangle 111">
              <a:extLst>
                <a:ext uri="{FF2B5EF4-FFF2-40B4-BE49-F238E27FC236}">
                  <a16:creationId xmlns:a16="http://schemas.microsoft.com/office/drawing/2014/main" id="{92BC1BFD-6E08-CC71-2DE7-9AFFAE451573}"/>
                </a:ext>
              </a:extLst>
            </p:cNvPr>
            <p:cNvSpPr>
              <a:spLocks noChangeArrowheads="1"/>
            </p:cNvSpPr>
            <p:nvPr/>
          </p:nvSpPr>
          <p:spPr bwMode="auto">
            <a:xfrm>
              <a:off x="4196" y="3221"/>
              <a:ext cx="183"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754" b="1" dirty="0">
                  <a:solidFill>
                    <a:srgbClr val="00FFCC"/>
                  </a:solidFill>
                </a:rPr>
                <a:t>ω</a:t>
              </a:r>
              <a:r>
                <a:rPr lang="en-US" altLang="en-US" sz="1754" b="1" dirty="0">
                  <a:solidFill>
                    <a:srgbClr val="00FFCC"/>
                  </a:solidFill>
                </a:rPr>
                <a:t>t</a:t>
              </a:r>
            </a:p>
          </p:txBody>
        </p:sp>
      </p:grpSp>
      <p:sp>
        <p:nvSpPr>
          <p:cNvPr id="20" name="Text Box 168">
            <a:extLst>
              <a:ext uri="{FF2B5EF4-FFF2-40B4-BE49-F238E27FC236}">
                <a16:creationId xmlns:a16="http://schemas.microsoft.com/office/drawing/2014/main" id="{2EA86B2D-12C1-6395-AD8C-E309E01B8086}"/>
              </a:ext>
            </a:extLst>
          </p:cNvPr>
          <p:cNvSpPr txBox="1">
            <a:spLocks noChangeArrowheads="1"/>
          </p:cNvSpPr>
          <p:nvPr/>
        </p:nvSpPr>
        <p:spPr bwMode="auto">
          <a:xfrm>
            <a:off x="1883812" y="3365463"/>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y</a:t>
            </a:r>
          </a:p>
        </p:txBody>
      </p:sp>
      <p:sp>
        <p:nvSpPr>
          <p:cNvPr id="21" name="Line 107">
            <a:extLst>
              <a:ext uri="{FF2B5EF4-FFF2-40B4-BE49-F238E27FC236}">
                <a16:creationId xmlns:a16="http://schemas.microsoft.com/office/drawing/2014/main" id="{9718AABA-6D8E-5844-313F-F8CECDA379AC}"/>
              </a:ext>
            </a:extLst>
          </p:cNvPr>
          <p:cNvSpPr>
            <a:spLocks noChangeShapeType="1"/>
          </p:cNvSpPr>
          <p:nvPr/>
        </p:nvSpPr>
        <p:spPr bwMode="auto">
          <a:xfrm flipV="1">
            <a:off x="2052380" y="4270378"/>
            <a:ext cx="988915" cy="90320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cxnSp>
        <p:nvCxnSpPr>
          <p:cNvPr id="22" name="Straight Connector 21">
            <a:extLst>
              <a:ext uri="{FF2B5EF4-FFF2-40B4-BE49-F238E27FC236}">
                <a16:creationId xmlns:a16="http://schemas.microsoft.com/office/drawing/2014/main" id="{ED989CDA-4331-DA9E-BEE5-FA534CA0FE43}"/>
              </a:ext>
            </a:extLst>
          </p:cNvPr>
          <p:cNvCxnSpPr>
            <a:cxnSpLocks/>
            <a:endCxn id="15" idx="1"/>
          </p:cNvCxnSpPr>
          <p:nvPr/>
        </p:nvCxnSpPr>
        <p:spPr>
          <a:xfrm flipV="1">
            <a:off x="2012071" y="3905858"/>
            <a:ext cx="1423014" cy="722"/>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sp>
        <p:nvSpPr>
          <p:cNvPr id="23" name="Rectangle 109">
            <a:extLst>
              <a:ext uri="{FF2B5EF4-FFF2-40B4-BE49-F238E27FC236}">
                <a16:creationId xmlns:a16="http://schemas.microsoft.com/office/drawing/2014/main" id="{C94F205E-90BD-4E54-2BE1-DAABC8177852}"/>
              </a:ext>
            </a:extLst>
          </p:cNvPr>
          <p:cNvSpPr>
            <a:spLocks noChangeArrowheads="1"/>
          </p:cNvSpPr>
          <p:nvPr/>
        </p:nvSpPr>
        <p:spPr bwMode="auto">
          <a:xfrm>
            <a:off x="1711261" y="3710236"/>
            <a:ext cx="335348"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FF00"/>
                </a:solidFill>
                <a:latin typeface="Times New Roman" panose="02020603050405020304" pitchFamily="18" charset="0"/>
                <a:cs typeface="Times New Roman" panose="02020603050405020304" pitchFamily="18" charset="0"/>
              </a:rPr>
              <a:t>E</a:t>
            </a:r>
          </a:p>
        </p:txBody>
      </p:sp>
      <p:sp>
        <p:nvSpPr>
          <p:cNvPr id="24" name="Rectangle 109">
            <a:extLst>
              <a:ext uri="{FF2B5EF4-FFF2-40B4-BE49-F238E27FC236}">
                <a16:creationId xmlns:a16="http://schemas.microsoft.com/office/drawing/2014/main" id="{EFBBFCC8-8F66-0689-0D68-83F44F586C20}"/>
              </a:ext>
            </a:extLst>
          </p:cNvPr>
          <p:cNvSpPr>
            <a:spLocks noChangeArrowheads="1"/>
          </p:cNvSpPr>
          <p:nvPr/>
        </p:nvSpPr>
        <p:spPr bwMode="auto">
          <a:xfrm>
            <a:off x="2585190" y="3947182"/>
            <a:ext cx="348172"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0000"/>
                </a:solidFill>
                <a:latin typeface="Times New Roman" panose="02020603050405020304" pitchFamily="18" charset="0"/>
                <a:cs typeface="Times New Roman" panose="02020603050405020304" pitchFamily="18" charset="0"/>
              </a:rPr>
              <a:t>I</a:t>
            </a:r>
            <a:r>
              <a:rPr lang="en-US" altLang="en-US" sz="1754" b="1" baseline="-25000" dirty="0">
                <a:solidFill>
                  <a:srgbClr val="FF0000"/>
                </a:solidFill>
                <a:latin typeface="CommercialScript BT" pitchFamily="66" charset="0"/>
              </a:rPr>
              <a:t>0</a:t>
            </a:r>
            <a:endParaRPr lang="en-US" altLang="en-US" sz="1754" b="1" dirty="0">
              <a:solidFill>
                <a:srgbClr val="FF0000"/>
              </a:solidFill>
            </a:endParaRPr>
          </a:p>
        </p:txBody>
      </p:sp>
      <p:sp>
        <p:nvSpPr>
          <p:cNvPr id="25" name="Rectangle 109">
            <a:extLst>
              <a:ext uri="{FF2B5EF4-FFF2-40B4-BE49-F238E27FC236}">
                <a16:creationId xmlns:a16="http://schemas.microsoft.com/office/drawing/2014/main" id="{31B19584-E34A-5BE7-4E68-A90104121CBF}"/>
              </a:ext>
            </a:extLst>
          </p:cNvPr>
          <p:cNvSpPr>
            <a:spLocks noChangeArrowheads="1"/>
          </p:cNvSpPr>
          <p:nvPr/>
        </p:nvSpPr>
        <p:spPr bwMode="auto">
          <a:xfrm>
            <a:off x="1764172" y="4083849"/>
            <a:ext cx="272832"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0000"/>
                </a:solidFill>
                <a:latin typeface="Times New Roman" panose="02020603050405020304" pitchFamily="18" charset="0"/>
                <a:cs typeface="Times New Roman" panose="02020603050405020304" pitchFamily="18" charset="0"/>
              </a:rPr>
              <a:t>I</a:t>
            </a:r>
          </a:p>
        </p:txBody>
      </p:sp>
      <p:cxnSp>
        <p:nvCxnSpPr>
          <p:cNvPr id="26" name="Straight Connector 25">
            <a:extLst>
              <a:ext uri="{FF2B5EF4-FFF2-40B4-BE49-F238E27FC236}">
                <a16:creationId xmlns:a16="http://schemas.microsoft.com/office/drawing/2014/main" id="{C9D9C290-DFAE-2973-B590-7AB0F25E8756}"/>
              </a:ext>
            </a:extLst>
          </p:cNvPr>
          <p:cNvCxnSpPr>
            <a:cxnSpLocks/>
            <a:endCxn id="21" idx="1"/>
          </p:cNvCxnSpPr>
          <p:nvPr/>
        </p:nvCxnSpPr>
        <p:spPr>
          <a:xfrm>
            <a:off x="2037610" y="4263778"/>
            <a:ext cx="1003685" cy="6599"/>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64E4044-5BB2-D0FE-E814-34C3F9D12192}"/>
                  </a:ext>
                </a:extLst>
              </p:cNvPr>
              <p:cNvSpPr txBox="1"/>
              <p:nvPr/>
            </p:nvSpPr>
            <p:spPr>
              <a:xfrm>
                <a:off x="6728968" y="2934128"/>
                <a:ext cx="1254510" cy="359858"/>
              </a:xfrm>
              <a:prstGeom prst="rect">
                <a:avLst/>
              </a:prstGeom>
              <a:noFill/>
            </p:spPr>
            <p:txBody>
              <a:bodyPr wrap="square">
                <a:spAutoFit/>
              </a:bodyPr>
              <a:lstStyle/>
              <a:p>
                <a14:m>
                  <m:oMath xmlns:m="http://schemas.openxmlformats.org/officeDocument/2006/math">
                    <m:r>
                      <a:rPr lang="en-IN" sz="1754" b="1" i="1">
                        <a:solidFill>
                          <a:srgbClr val="00CC00"/>
                        </a:solidFill>
                        <a:latin typeface="Cambria Math" panose="02040503050406030204" pitchFamily="18" charset="0"/>
                      </a:rPr>
                      <m:t>(</m:t>
                    </m:r>
                    <m:r>
                      <a:rPr lang="en-US" sz="1754" b="1" i="1">
                        <a:solidFill>
                          <a:srgbClr val="00CC00"/>
                        </a:solidFill>
                        <a:latin typeface="Cambria Math" panose="02040503050406030204" pitchFamily="18" charset="0"/>
                      </a:rPr>
                      <m:t>𝝓</m:t>
                    </m:r>
                    <m:r>
                      <a:rPr lang="en-IN" sz="1754" b="1" i="1">
                        <a:solidFill>
                          <a:srgbClr val="00CC00"/>
                        </a:solidFill>
                        <a:latin typeface="Cambria Math" panose="02040503050406030204" pitchFamily="18" charset="0"/>
                      </a:rPr>
                      <m:t>=</m:t>
                    </m:r>
                    <m:r>
                      <a:rPr lang="en-IN" sz="1754" b="1" i="1">
                        <a:solidFill>
                          <a:srgbClr val="00CC00"/>
                        </a:solidFill>
                        <a:latin typeface="Cambria Math" panose="02040503050406030204" pitchFamily="18" charset="0"/>
                      </a:rPr>
                      <m:t>𝟎</m:t>
                    </m:r>
                  </m:oMath>
                </a14:m>
                <a:r>
                  <a:rPr lang="en-US" sz="1754" b="1" dirty="0">
                    <a:solidFill>
                      <a:srgbClr val="00CC00"/>
                    </a:solidFill>
                  </a:rPr>
                  <a:t>)</a:t>
                </a:r>
              </a:p>
            </p:txBody>
          </p:sp>
        </mc:Choice>
        <mc:Fallback xmlns="">
          <p:sp>
            <p:nvSpPr>
              <p:cNvPr id="28" name="TextBox 27">
                <a:extLst>
                  <a:ext uri="{FF2B5EF4-FFF2-40B4-BE49-F238E27FC236}">
                    <a16:creationId xmlns:a16="http://schemas.microsoft.com/office/drawing/2014/main" id="{764E4044-5BB2-D0FE-E814-34C3F9D12192}"/>
                  </a:ext>
                </a:extLst>
              </p:cNvPr>
              <p:cNvSpPr txBox="1">
                <a:spLocks noRot="1" noChangeAspect="1" noMove="1" noResize="1" noEditPoints="1" noAdjustHandles="1" noChangeArrowheads="1" noChangeShapeType="1" noTextEdit="1"/>
              </p:cNvSpPr>
              <p:nvPr/>
            </p:nvSpPr>
            <p:spPr>
              <a:xfrm>
                <a:off x="6728968" y="2934128"/>
                <a:ext cx="1254510" cy="359858"/>
              </a:xfrm>
              <a:prstGeom prst="rect">
                <a:avLst/>
              </a:prstGeom>
              <a:blipFill>
                <a:blip r:embed="rId5"/>
                <a:stretch>
                  <a:fillRect l="-1456" t="-6780" b="-25424"/>
                </a:stretch>
              </a:blipFill>
            </p:spPr>
            <p:txBody>
              <a:bodyPr/>
              <a:lstStyle/>
              <a:p>
                <a:r>
                  <a:rPr lang="en-IN">
                    <a:noFill/>
                  </a:rPr>
                  <a:t> </a:t>
                </a:r>
              </a:p>
            </p:txBody>
          </p:sp>
        </mc:Fallback>
      </mc:AlternateContent>
      <p:sp>
        <p:nvSpPr>
          <p:cNvPr id="29" name="Line 105">
            <a:extLst>
              <a:ext uri="{FF2B5EF4-FFF2-40B4-BE49-F238E27FC236}">
                <a16:creationId xmlns:a16="http://schemas.microsoft.com/office/drawing/2014/main" id="{6C458370-FC4C-4658-E0F9-977105A038BA}"/>
              </a:ext>
            </a:extLst>
          </p:cNvPr>
          <p:cNvSpPr>
            <a:spLocks noChangeShapeType="1"/>
          </p:cNvSpPr>
          <p:nvPr/>
        </p:nvSpPr>
        <p:spPr bwMode="auto">
          <a:xfrm>
            <a:off x="6086358" y="3584994"/>
            <a:ext cx="0" cy="3161683"/>
          </a:xfrm>
          <a:prstGeom prst="line">
            <a:avLst/>
          </a:prstGeom>
          <a:noFill/>
          <a:ln w="28575">
            <a:solidFill>
              <a:srgbClr val="339933"/>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cxnSp>
        <p:nvCxnSpPr>
          <p:cNvPr id="30" name="Straight Connector 29">
            <a:extLst>
              <a:ext uri="{FF2B5EF4-FFF2-40B4-BE49-F238E27FC236}">
                <a16:creationId xmlns:a16="http://schemas.microsoft.com/office/drawing/2014/main" id="{97CB6385-2FEB-1187-84ED-BCD54E6232D8}"/>
              </a:ext>
            </a:extLst>
          </p:cNvPr>
          <p:cNvCxnSpPr>
            <a:cxnSpLocks/>
            <a:stCxn id="15" idx="1"/>
          </p:cNvCxnSpPr>
          <p:nvPr/>
        </p:nvCxnSpPr>
        <p:spPr>
          <a:xfrm flipV="1">
            <a:off x="3435085" y="3876798"/>
            <a:ext cx="5772926" cy="29060"/>
          </a:xfrm>
          <a:prstGeom prst="line">
            <a:avLst/>
          </a:prstGeom>
          <a:ln w="12700">
            <a:solidFill>
              <a:srgbClr val="FFFF00"/>
            </a:solidFill>
            <a:prstDash val="lgDash"/>
          </a:ln>
        </p:spPr>
        <p:style>
          <a:lnRef idx="1">
            <a:schemeClr val="accent1"/>
          </a:lnRef>
          <a:fillRef idx="0">
            <a:schemeClr val="accent1"/>
          </a:fillRef>
          <a:effectRef idx="0">
            <a:schemeClr val="accent1"/>
          </a:effectRef>
          <a:fontRef idx="minor">
            <a:schemeClr val="tx1"/>
          </a:fontRef>
        </p:style>
      </p:cxnSp>
      <p:sp>
        <p:nvSpPr>
          <p:cNvPr id="31" name="Text Box 168">
            <a:extLst>
              <a:ext uri="{FF2B5EF4-FFF2-40B4-BE49-F238E27FC236}">
                <a16:creationId xmlns:a16="http://schemas.microsoft.com/office/drawing/2014/main" id="{A5476239-1C10-126A-F792-7A5F490C3A34}"/>
              </a:ext>
            </a:extLst>
          </p:cNvPr>
          <p:cNvSpPr txBox="1">
            <a:spLocks noChangeArrowheads="1"/>
          </p:cNvSpPr>
          <p:nvPr/>
        </p:nvSpPr>
        <p:spPr bwMode="auto">
          <a:xfrm>
            <a:off x="5922761" y="3154371"/>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y</a:t>
            </a:r>
          </a:p>
        </p:txBody>
      </p:sp>
      <p:cxnSp>
        <p:nvCxnSpPr>
          <p:cNvPr id="32" name="Straight Connector 31">
            <a:extLst>
              <a:ext uri="{FF2B5EF4-FFF2-40B4-BE49-F238E27FC236}">
                <a16:creationId xmlns:a16="http://schemas.microsoft.com/office/drawing/2014/main" id="{ECB591E6-D579-5EC6-3C4B-D392DE0A9B3C}"/>
              </a:ext>
            </a:extLst>
          </p:cNvPr>
          <p:cNvCxnSpPr>
            <a:cxnSpLocks/>
          </p:cNvCxnSpPr>
          <p:nvPr/>
        </p:nvCxnSpPr>
        <p:spPr>
          <a:xfrm flipV="1">
            <a:off x="2067529" y="6485650"/>
            <a:ext cx="7156734" cy="9487"/>
          </a:xfrm>
          <a:prstGeom prst="line">
            <a:avLst/>
          </a:prstGeom>
          <a:ln w="12700">
            <a:solidFill>
              <a:srgbClr val="FFFF00"/>
            </a:solidFill>
            <a:prstDash val="lgDash"/>
          </a:ln>
        </p:spPr>
        <p:style>
          <a:lnRef idx="1">
            <a:schemeClr val="accent1"/>
          </a:lnRef>
          <a:fillRef idx="0">
            <a:schemeClr val="accent1"/>
          </a:fillRef>
          <a:effectRef idx="0">
            <a:schemeClr val="accent1"/>
          </a:effectRef>
          <a:fontRef idx="minor">
            <a:schemeClr val="tx1"/>
          </a:fontRef>
        </p:style>
      </p:cxnSp>
      <p:grpSp>
        <p:nvGrpSpPr>
          <p:cNvPr id="33" name="Group 149">
            <a:extLst>
              <a:ext uri="{FF2B5EF4-FFF2-40B4-BE49-F238E27FC236}">
                <a16:creationId xmlns:a16="http://schemas.microsoft.com/office/drawing/2014/main" id="{F3CD0F9C-7B07-46A8-9180-43BF54119E62}"/>
              </a:ext>
            </a:extLst>
          </p:cNvPr>
          <p:cNvGrpSpPr>
            <a:grpSpLocks/>
          </p:cNvGrpSpPr>
          <p:nvPr/>
        </p:nvGrpSpPr>
        <p:grpSpPr bwMode="auto">
          <a:xfrm>
            <a:off x="6086359" y="3898761"/>
            <a:ext cx="3020712" cy="2586532"/>
            <a:chOff x="2742" y="816"/>
            <a:chExt cx="759" cy="385"/>
          </a:xfrm>
        </p:grpSpPr>
        <p:sp>
          <p:nvSpPr>
            <p:cNvPr id="34" name="Freeform 150">
              <a:extLst>
                <a:ext uri="{FF2B5EF4-FFF2-40B4-BE49-F238E27FC236}">
                  <a16:creationId xmlns:a16="http://schemas.microsoft.com/office/drawing/2014/main" id="{DEAFE104-3BBB-220A-7D6F-507EE17771A5}"/>
                </a:ext>
              </a:extLst>
            </p:cNvPr>
            <p:cNvSpPr>
              <a:spLocks/>
            </p:cNvSpPr>
            <p:nvPr/>
          </p:nvSpPr>
          <p:spPr bwMode="auto">
            <a:xfrm>
              <a:off x="2742" y="816"/>
              <a:ext cx="378" cy="190"/>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35" name="Freeform 151">
              <a:extLst>
                <a:ext uri="{FF2B5EF4-FFF2-40B4-BE49-F238E27FC236}">
                  <a16:creationId xmlns:a16="http://schemas.microsoft.com/office/drawing/2014/main" id="{6FBEE4A6-5B3B-5C1D-8565-09A9285AB89A}"/>
                </a:ext>
              </a:extLst>
            </p:cNvPr>
            <p:cNvSpPr>
              <a:spLocks/>
            </p:cNvSpPr>
            <p:nvPr/>
          </p:nvSpPr>
          <p:spPr bwMode="auto">
            <a:xfrm flipV="1">
              <a:off x="3118" y="1001"/>
              <a:ext cx="383" cy="200"/>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graphicFrame>
        <p:nvGraphicFramePr>
          <p:cNvPr id="36" name="Object 35">
            <a:extLst>
              <a:ext uri="{FF2B5EF4-FFF2-40B4-BE49-F238E27FC236}">
                <a16:creationId xmlns:a16="http://schemas.microsoft.com/office/drawing/2014/main" id="{6AA01D32-7772-C095-F1CF-1A1991878DBF}"/>
              </a:ext>
            </a:extLst>
          </p:cNvPr>
          <p:cNvGraphicFramePr>
            <a:graphicFrameLocks noChangeAspect="1"/>
          </p:cNvGraphicFramePr>
          <p:nvPr>
            <p:extLst>
              <p:ext uri="{D42A27DB-BD31-4B8C-83A1-F6EECF244321}">
                <p14:modId xmlns:p14="http://schemas.microsoft.com/office/powerpoint/2010/main" val="2505051119"/>
              </p:ext>
            </p:extLst>
          </p:nvPr>
        </p:nvGraphicFramePr>
        <p:xfrm>
          <a:off x="6838554" y="3609638"/>
          <a:ext cx="965190" cy="264500"/>
        </p:xfrm>
        <a:graphic>
          <a:graphicData uri="http://schemas.openxmlformats.org/presentationml/2006/ole">
            <mc:AlternateContent xmlns:mc="http://schemas.openxmlformats.org/markup-compatibility/2006">
              <mc:Choice xmlns:v="urn:schemas-microsoft-com:vml" Requires="v">
                <p:oleObj name="Equation" r:id="rId6" imgW="990104" imgH="270767" progId="Equation.DSMT4">
                  <p:embed/>
                </p:oleObj>
              </mc:Choice>
              <mc:Fallback>
                <p:oleObj name="Equation" r:id="rId6" imgW="990104" imgH="270767" progId="Equation.DSMT4">
                  <p:embed/>
                  <p:pic>
                    <p:nvPicPr>
                      <p:cNvPr id="61" name="Object 60">
                        <a:extLst>
                          <a:ext uri="{FF2B5EF4-FFF2-40B4-BE49-F238E27FC236}">
                            <a16:creationId xmlns:a16="http://schemas.microsoft.com/office/drawing/2014/main" id="{59FB79CC-19B0-E49A-8EEA-702993E8420C}"/>
                          </a:ext>
                        </a:extLst>
                      </p:cNvPr>
                      <p:cNvPicPr/>
                      <p:nvPr/>
                    </p:nvPicPr>
                    <p:blipFill>
                      <a:blip r:embed="rId7"/>
                      <a:stretch>
                        <a:fillRect/>
                      </a:stretch>
                    </p:blipFill>
                    <p:spPr>
                      <a:xfrm>
                        <a:off x="6838554" y="3609638"/>
                        <a:ext cx="965190" cy="264500"/>
                      </a:xfrm>
                      <a:prstGeom prst="rect">
                        <a:avLst/>
                      </a:prstGeom>
                    </p:spPr>
                  </p:pic>
                </p:oleObj>
              </mc:Fallback>
            </mc:AlternateContent>
          </a:graphicData>
        </a:graphic>
      </p:graphicFrame>
      <p:cxnSp>
        <p:nvCxnSpPr>
          <p:cNvPr id="37" name="Straight Connector 36">
            <a:extLst>
              <a:ext uri="{FF2B5EF4-FFF2-40B4-BE49-F238E27FC236}">
                <a16:creationId xmlns:a16="http://schemas.microsoft.com/office/drawing/2014/main" id="{B70D87CE-0A0D-0A80-EBD9-4C125A01CFF7}"/>
              </a:ext>
            </a:extLst>
          </p:cNvPr>
          <p:cNvCxnSpPr>
            <a:cxnSpLocks/>
          </p:cNvCxnSpPr>
          <p:nvPr/>
        </p:nvCxnSpPr>
        <p:spPr>
          <a:xfrm flipV="1">
            <a:off x="3041295" y="4221611"/>
            <a:ext cx="6182967" cy="51234"/>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36F1D7C-79EE-EB6C-CBF0-A03B963A91DD}"/>
              </a:ext>
            </a:extLst>
          </p:cNvPr>
          <p:cNvCxnSpPr>
            <a:cxnSpLocks/>
          </p:cNvCxnSpPr>
          <p:nvPr/>
        </p:nvCxnSpPr>
        <p:spPr>
          <a:xfrm>
            <a:off x="2067528" y="6036178"/>
            <a:ext cx="7321993" cy="1"/>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grpSp>
        <p:nvGrpSpPr>
          <p:cNvPr id="39" name="Group 149">
            <a:extLst>
              <a:ext uri="{FF2B5EF4-FFF2-40B4-BE49-F238E27FC236}">
                <a16:creationId xmlns:a16="http://schemas.microsoft.com/office/drawing/2014/main" id="{A68A2CA7-7A83-7E0F-8707-BA9ADC1A6778}"/>
              </a:ext>
            </a:extLst>
          </p:cNvPr>
          <p:cNvGrpSpPr>
            <a:grpSpLocks/>
          </p:cNvGrpSpPr>
          <p:nvPr/>
        </p:nvGrpSpPr>
        <p:grpSpPr bwMode="auto">
          <a:xfrm>
            <a:off x="6120336" y="4217854"/>
            <a:ext cx="2985625" cy="1818783"/>
            <a:chOff x="2816" y="835"/>
            <a:chExt cx="538" cy="307"/>
          </a:xfrm>
        </p:grpSpPr>
        <p:sp>
          <p:nvSpPr>
            <p:cNvPr id="40" name="Freeform 150">
              <a:extLst>
                <a:ext uri="{FF2B5EF4-FFF2-40B4-BE49-F238E27FC236}">
                  <a16:creationId xmlns:a16="http://schemas.microsoft.com/office/drawing/2014/main" id="{9C989091-6FB4-151B-2E40-BFBB66FE3B94}"/>
                </a:ext>
              </a:extLst>
            </p:cNvPr>
            <p:cNvSpPr>
              <a:spLocks/>
            </p:cNvSpPr>
            <p:nvPr/>
          </p:nvSpPr>
          <p:spPr bwMode="auto">
            <a:xfrm>
              <a:off x="2816" y="835"/>
              <a:ext cx="260" cy="158"/>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41" name="Freeform 151">
              <a:extLst>
                <a:ext uri="{FF2B5EF4-FFF2-40B4-BE49-F238E27FC236}">
                  <a16:creationId xmlns:a16="http://schemas.microsoft.com/office/drawing/2014/main" id="{89A4E60B-8BFE-B830-13C0-2F240795656C}"/>
                </a:ext>
              </a:extLst>
            </p:cNvPr>
            <p:cNvSpPr>
              <a:spLocks/>
            </p:cNvSpPr>
            <p:nvPr/>
          </p:nvSpPr>
          <p:spPr bwMode="auto">
            <a:xfrm flipV="1">
              <a:off x="3074" y="989"/>
              <a:ext cx="280" cy="153"/>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graphicFrame>
        <p:nvGraphicFramePr>
          <p:cNvPr id="42" name="Object 41">
            <a:extLst>
              <a:ext uri="{FF2B5EF4-FFF2-40B4-BE49-F238E27FC236}">
                <a16:creationId xmlns:a16="http://schemas.microsoft.com/office/drawing/2014/main" id="{47D8E23B-D350-2FE2-F48B-22451733402F}"/>
              </a:ext>
            </a:extLst>
          </p:cNvPr>
          <p:cNvGraphicFramePr>
            <a:graphicFrameLocks noChangeAspect="1"/>
          </p:cNvGraphicFramePr>
          <p:nvPr>
            <p:extLst>
              <p:ext uri="{D42A27DB-BD31-4B8C-83A1-F6EECF244321}">
                <p14:modId xmlns:p14="http://schemas.microsoft.com/office/powerpoint/2010/main" val="125789982"/>
              </p:ext>
            </p:extLst>
          </p:nvPr>
        </p:nvGraphicFramePr>
        <p:xfrm>
          <a:off x="6806296" y="4028868"/>
          <a:ext cx="1257531" cy="264500"/>
        </p:xfrm>
        <a:graphic>
          <a:graphicData uri="http://schemas.openxmlformats.org/presentationml/2006/ole">
            <mc:AlternateContent xmlns:mc="http://schemas.openxmlformats.org/markup-compatibility/2006">
              <mc:Choice xmlns:v="urn:schemas-microsoft-com:vml" Requires="v">
                <p:oleObj name="Equation" r:id="rId8" imgW="1289942" imgH="270767" progId="Equation.DSMT4">
                  <p:embed/>
                </p:oleObj>
              </mc:Choice>
              <mc:Fallback>
                <p:oleObj name="Equation" r:id="rId8" imgW="1289942" imgH="270767" progId="Equation.DSMT4">
                  <p:embed/>
                  <p:pic>
                    <p:nvPicPr>
                      <p:cNvPr id="71" name="Object 70">
                        <a:extLst>
                          <a:ext uri="{FF2B5EF4-FFF2-40B4-BE49-F238E27FC236}">
                            <a16:creationId xmlns:a16="http://schemas.microsoft.com/office/drawing/2014/main" id="{BAC57AF7-A9AE-BAF0-32C4-338B690F1272}"/>
                          </a:ext>
                        </a:extLst>
                      </p:cNvPr>
                      <p:cNvPicPr/>
                      <p:nvPr/>
                    </p:nvPicPr>
                    <p:blipFill>
                      <a:blip r:embed="rId9"/>
                      <a:stretch>
                        <a:fillRect/>
                      </a:stretch>
                    </p:blipFill>
                    <p:spPr>
                      <a:xfrm>
                        <a:off x="6806296" y="4028868"/>
                        <a:ext cx="1257531" cy="264500"/>
                      </a:xfrm>
                      <a:prstGeom prst="rect">
                        <a:avLst/>
                      </a:prstGeom>
                    </p:spPr>
                  </p:pic>
                </p:oleObj>
              </mc:Fallback>
            </mc:AlternateContent>
          </a:graphicData>
        </a:graphic>
      </p:graphicFrame>
      <p:grpSp>
        <p:nvGrpSpPr>
          <p:cNvPr id="43" name="Group 205">
            <a:extLst>
              <a:ext uri="{FF2B5EF4-FFF2-40B4-BE49-F238E27FC236}">
                <a16:creationId xmlns:a16="http://schemas.microsoft.com/office/drawing/2014/main" id="{0419C2E6-9DC2-93C3-CB0E-F5F65C3C62C5}"/>
              </a:ext>
            </a:extLst>
          </p:cNvPr>
          <p:cNvGrpSpPr>
            <a:grpSpLocks/>
          </p:cNvGrpSpPr>
          <p:nvPr/>
        </p:nvGrpSpPr>
        <p:grpSpPr bwMode="auto">
          <a:xfrm>
            <a:off x="6536661" y="5133903"/>
            <a:ext cx="3049692" cy="392885"/>
            <a:chOff x="573" y="2257"/>
            <a:chExt cx="1210" cy="254"/>
          </a:xfrm>
        </p:grpSpPr>
        <p:sp>
          <p:nvSpPr>
            <p:cNvPr id="44" name="Text Box 156">
              <a:extLst>
                <a:ext uri="{FF2B5EF4-FFF2-40B4-BE49-F238E27FC236}">
                  <a16:creationId xmlns:a16="http://schemas.microsoft.com/office/drawing/2014/main" id="{7A65DA65-156E-96E6-67AD-F871D139BAC6}"/>
                </a:ext>
              </a:extLst>
            </p:cNvPr>
            <p:cNvSpPr txBox="1">
              <a:spLocks noChangeArrowheads="1"/>
            </p:cNvSpPr>
            <p:nvPr/>
          </p:nvSpPr>
          <p:spPr bwMode="auto">
            <a:xfrm>
              <a:off x="926" y="2257"/>
              <a:ext cx="192"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l-GR" altLang="en-US" sz="1559" b="1" dirty="0">
                  <a:solidFill>
                    <a:srgbClr val="FFFF00"/>
                  </a:solidFill>
                  <a:cs typeface="Arial" panose="020B0604020202020204" pitchFamily="34" charset="0"/>
                </a:rPr>
                <a:t>π</a:t>
              </a:r>
              <a:endParaRPr lang="en-US" altLang="en-US" sz="1559" b="1" dirty="0">
                <a:solidFill>
                  <a:srgbClr val="FFFF00"/>
                </a:solidFill>
              </a:endParaRPr>
            </a:p>
          </p:txBody>
        </p:sp>
        <p:sp>
          <p:nvSpPr>
            <p:cNvPr id="45" name="Text Box 157">
              <a:extLst>
                <a:ext uri="{FF2B5EF4-FFF2-40B4-BE49-F238E27FC236}">
                  <a16:creationId xmlns:a16="http://schemas.microsoft.com/office/drawing/2014/main" id="{96D8F46F-45BD-6C86-74D6-4E981540707F}"/>
                </a:ext>
              </a:extLst>
            </p:cNvPr>
            <p:cNvSpPr txBox="1">
              <a:spLocks noChangeArrowheads="1"/>
            </p:cNvSpPr>
            <p:nvPr/>
          </p:nvSpPr>
          <p:spPr bwMode="auto">
            <a:xfrm>
              <a:off x="1555" y="2278"/>
              <a:ext cx="22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FF00"/>
                  </a:solidFill>
                  <a:cs typeface="Arial" panose="020B0604020202020204" pitchFamily="34" charset="0"/>
                </a:rPr>
                <a:t>2</a:t>
              </a:r>
              <a:r>
                <a:rPr lang="el-GR" altLang="en-US" sz="1754" b="1" dirty="0">
                  <a:solidFill>
                    <a:srgbClr val="FFFF00"/>
                  </a:solidFill>
                  <a:cs typeface="Arial" panose="020B0604020202020204" pitchFamily="34" charset="0"/>
                </a:rPr>
                <a:t>π</a:t>
              </a:r>
              <a:endParaRPr lang="en-US" altLang="en-US" sz="1754" b="1" dirty="0">
                <a:solidFill>
                  <a:srgbClr val="FFFF00"/>
                </a:solidFill>
              </a:endParaRPr>
            </a:p>
          </p:txBody>
        </p:sp>
        <p:sp>
          <p:nvSpPr>
            <p:cNvPr id="46" name="Text Box 168">
              <a:extLst>
                <a:ext uri="{FF2B5EF4-FFF2-40B4-BE49-F238E27FC236}">
                  <a16:creationId xmlns:a16="http://schemas.microsoft.com/office/drawing/2014/main" id="{ADC80355-1D57-8E65-E515-6AFA1F07CA42}"/>
                </a:ext>
              </a:extLst>
            </p:cNvPr>
            <p:cNvSpPr txBox="1">
              <a:spLocks noChangeArrowheads="1"/>
            </p:cNvSpPr>
            <p:nvPr/>
          </p:nvSpPr>
          <p:spPr bwMode="auto">
            <a:xfrm>
              <a:off x="573" y="2270"/>
              <a:ext cx="28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l-GR" altLang="en-US" sz="1559" b="1" dirty="0">
                  <a:solidFill>
                    <a:srgbClr val="FFFF00"/>
                  </a:solidFill>
                  <a:cs typeface="Arial" panose="020B0604020202020204" pitchFamily="34" charset="0"/>
                </a:rPr>
                <a:t>π</a:t>
              </a:r>
              <a:r>
                <a:rPr lang="en-US" altLang="en-US" sz="1559" b="1" dirty="0">
                  <a:solidFill>
                    <a:srgbClr val="FFFF00"/>
                  </a:solidFill>
                  <a:cs typeface="Arial" panose="020B0604020202020204" pitchFamily="34" charset="0"/>
                </a:rPr>
                <a:t>/2</a:t>
              </a:r>
              <a:endParaRPr lang="en-US" altLang="en-US" sz="1559" b="1" dirty="0">
                <a:solidFill>
                  <a:srgbClr val="FFFF00"/>
                </a:solidFill>
              </a:endParaRPr>
            </a:p>
          </p:txBody>
        </p:sp>
        <p:sp>
          <p:nvSpPr>
            <p:cNvPr id="47" name="Text Box 169">
              <a:extLst>
                <a:ext uri="{FF2B5EF4-FFF2-40B4-BE49-F238E27FC236}">
                  <a16:creationId xmlns:a16="http://schemas.microsoft.com/office/drawing/2014/main" id="{7C25675B-77CE-2C24-D217-5E12AECB647D}"/>
                </a:ext>
              </a:extLst>
            </p:cNvPr>
            <p:cNvSpPr txBox="1">
              <a:spLocks noChangeArrowheads="1"/>
            </p:cNvSpPr>
            <p:nvPr/>
          </p:nvSpPr>
          <p:spPr bwMode="auto">
            <a:xfrm>
              <a:off x="1208" y="2277"/>
              <a:ext cx="33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559" b="1" dirty="0">
                  <a:solidFill>
                    <a:srgbClr val="FFFF00"/>
                  </a:solidFill>
                  <a:cs typeface="Arial" panose="020B0604020202020204" pitchFamily="34" charset="0"/>
                </a:rPr>
                <a:t>3</a:t>
              </a:r>
              <a:r>
                <a:rPr lang="el-GR" altLang="en-US" sz="1559" b="1" dirty="0">
                  <a:solidFill>
                    <a:srgbClr val="FFFF00"/>
                  </a:solidFill>
                  <a:cs typeface="Arial" panose="020B0604020202020204" pitchFamily="34" charset="0"/>
                </a:rPr>
                <a:t>π</a:t>
              </a:r>
              <a:r>
                <a:rPr lang="en-US" altLang="en-US" sz="1559" b="1" dirty="0">
                  <a:solidFill>
                    <a:srgbClr val="FFFF00"/>
                  </a:solidFill>
                  <a:cs typeface="Arial" panose="020B0604020202020204" pitchFamily="34" charset="0"/>
                </a:rPr>
                <a:t>/2</a:t>
              </a:r>
              <a:endParaRPr lang="en-US" altLang="en-US" sz="1559" b="1" dirty="0">
                <a:solidFill>
                  <a:srgbClr val="FFFF00"/>
                </a:solidFill>
              </a:endParaRPr>
            </a:p>
          </p:txBody>
        </p:sp>
      </p:grpSp>
      <p:grpSp>
        <p:nvGrpSpPr>
          <p:cNvPr id="48" name="Group 88">
            <a:extLst>
              <a:ext uri="{FF2B5EF4-FFF2-40B4-BE49-F238E27FC236}">
                <a16:creationId xmlns:a16="http://schemas.microsoft.com/office/drawing/2014/main" id="{011E707E-0D63-BA22-9AE1-90E8BC4DE84E}"/>
              </a:ext>
            </a:extLst>
          </p:cNvPr>
          <p:cNvGrpSpPr>
            <a:grpSpLocks/>
          </p:cNvGrpSpPr>
          <p:nvPr/>
        </p:nvGrpSpPr>
        <p:grpSpPr bwMode="auto">
          <a:xfrm>
            <a:off x="6054411" y="5059035"/>
            <a:ext cx="3966322" cy="198523"/>
            <a:chOff x="384" y="2400"/>
            <a:chExt cx="1248" cy="96"/>
          </a:xfrm>
        </p:grpSpPr>
        <p:sp>
          <p:nvSpPr>
            <p:cNvPr id="49" name="Line 89">
              <a:extLst>
                <a:ext uri="{FF2B5EF4-FFF2-40B4-BE49-F238E27FC236}">
                  <a16:creationId xmlns:a16="http://schemas.microsoft.com/office/drawing/2014/main" id="{8AE140DC-ACDC-CBA1-DC00-80AF87E3CA28}"/>
                </a:ext>
              </a:extLst>
            </p:cNvPr>
            <p:cNvSpPr>
              <a:spLocks noChangeShapeType="1"/>
            </p:cNvSpPr>
            <p:nvPr/>
          </p:nvSpPr>
          <p:spPr bwMode="auto">
            <a:xfrm flipV="1">
              <a:off x="384" y="2440"/>
              <a:ext cx="1248" cy="8"/>
            </a:xfrm>
            <a:prstGeom prst="line">
              <a:avLst/>
            </a:prstGeom>
            <a:noFill/>
            <a:ln w="28575">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0" name="Line 90">
              <a:extLst>
                <a:ext uri="{FF2B5EF4-FFF2-40B4-BE49-F238E27FC236}">
                  <a16:creationId xmlns:a16="http://schemas.microsoft.com/office/drawing/2014/main" id="{CEC6AB3C-D5CB-0B9A-3B53-645E31F39856}"/>
                </a:ext>
              </a:extLst>
            </p:cNvPr>
            <p:cNvSpPr>
              <a:spLocks noChangeShapeType="1"/>
            </p:cNvSpPr>
            <p:nvPr/>
          </p:nvSpPr>
          <p:spPr bwMode="auto">
            <a:xfrm>
              <a:off x="62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1" name="Line 91">
              <a:extLst>
                <a:ext uri="{FF2B5EF4-FFF2-40B4-BE49-F238E27FC236}">
                  <a16:creationId xmlns:a16="http://schemas.microsoft.com/office/drawing/2014/main" id="{4F8B5426-C5D0-F352-3824-DCBEBB54C955}"/>
                </a:ext>
              </a:extLst>
            </p:cNvPr>
            <p:cNvSpPr>
              <a:spLocks noChangeShapeType="1"/>
            </p:cNvSpPr>
            <p:nvPr/>
          </p:nvSpPr>
          <p:spPr bwMode="auto">
            <a:xfrm>
              <a:off x="110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2" name="Line 94">
              <a:extLst>
                <a:ext uri="{FF2B5EF4-FFF2-40B4-BE49-F238E27FC236}">
                  <a16:creationId xmlns:a16="http://schemas.microsoft.com/office/drawing/2014/main" id="{4F4C3A5B-72D7-7B79-DA50-422706F4677B}"/>
                </a:ext>
              </a:extLst>
            </p:cNvPr>
            <p:cNvSpPr>
              <a:spLocks noChangeShapeType="1"/>
            </p:cNvSpPr>
            <p:nvPr/>
          </p:nvSpPr>
          <p:spPr bwMode="auto">
            <a:xfrm>
              <a:off x="86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3" name="Line 95">
              <a:extLst>
                <a:ext uri="{FF2B5EF4-FFF2-40B4-BE49-F238E27FC236}">
                  <a16:creationId xmlns:a16="http://schemas.microsoft.com/office/drawing/2014/main" id="{EBACD791-3220-1076-A014-9DE73C7A91D6}"/>
                </a:ext>
              </a:extLst>
            </p:cNvPr>
            <p:cNvSpPr>
              <a:spLocks noChangeShapeType="1"/>
            </p:cNvSpPr>
            <p:nvPr/>
          </p:nvSpPr>
          <p:spPr bwMode="auto">
            <a:xfrm>
              <a:off x="134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8439" name="TextBox 18438">
            <a:extLst>
              <a:ext uri="{FF2B5EF4-FFF2-40B4-BE49-F238E27FC236}">
                <a16:creationId xmlns:a16="http://schemas.microsoft.com/office/drawing/2014/main" id="{7CEC5F9A-F7B1-18A3-41C1-D43FA04D4168}"/>
              </a:ext>
            </a:extLst>
          </p:cNvPr>
          <p:cNvSpPr txBox="1"/>
          <p:nvPr/>
        </p:nvSpPr>
        <p:spPr>
          <a:xfrm>
            <a:off x="5541761" y="2125333"/>
            <a:ext cx="1404346" cy="359858"/>
          </a:xfrm>
          <a:prstGeom prst="rect">
            <a:avLst/>
          </a:prstGeom>
          <a:noFill/>
          <a:ln>
            <a:solidFill>
              <a:srgbClr val="00CC00"/>
            </a:solidFill>
          </a:ln>
        </p:spPr>
        <p:txBody>
          <a:bodyPr wrap="square">
            <a:spAutoFit/>
          </a:bodyPr>
          <a:lstStyle/>
          <a:p>
            <a:pPr eaLnBrk="1" hangingPunct="1">
              <a:lnSpc>
                <a:spcPct val="100000"/>
              </a:lnSpc>
              <a:spcBef>
                <a:spcPct val="0"/>
              </a:spcBef>
              <a:buFontTx/>
              <a:buNone/>
            </a:pPr>
            <a:r>
              <a:rPr lang="en-US" altLang="en-US" sz="1754" b="1" dirty="0">
                <a:solidFill>
                  <a:srgbClr val="FF0000"/>
                </a:solidFill>
                <a:latin typeface="Times New Roman" panose="02020603050405020304" pitchFamily="18" charset="0"/>
                <a:cs typeface="Times New Roman" panose="02020603050405020304" pitchFamily="18" charset="0"/>
              </a:rPr>
              <a:t>I = I</a:t>
            </a:r>
            <a:r>
              <a:rPr lang="en-US" altLang="en-US" sz="1754" b="1" baseline="-25000" dirty="0">
                <a:solidFill>
                  <a:srgbClr val="FF0000"/>
                </a:solidFill>
                <a:latin typeface="Times New Roman" panose="02020603050405020304" pitchFamily="18" charset="0"/>
                <a:cs typeface="Times New Roman" panose="02020603050405020304" pitchFamily="18" charset="0"/>
              </a:rPr>
              <a:t>0 </a:t>
            </a:r>
            <a:r>
              <a:rPr lang="en-US" altLang="en-US" sz="1754" b="1" dirty="0">
                <a:solidFill>
                  <a:srgbClr val="FF0000"/>
                </a:solidFill>
                <a:latin typeface="Times New Roman" panose="02020603050405020304" pitchFamily="18" charset="0"/>
                <a:cs typeface="Times New Roman" panose="02020603050405020304" pitchFamily="18" charset="0"/>
              </a:rPr>
              <a:t>sin </a:t>
            </a:r>
            <a:r>
              <a:rPr lang="el-GR" altLang="en-US" sz="1754" b="1" dirty="0">
                <a:solidFill>
                  <a:srgbClr val="FF0000"/>
                </a:solidFill>
                <a:latin typeface="Times New Roman" panose="02020603050405020304" pitchFamily="18" charset="0"/>
                <a:cs typeface="Times New Roman" panose="02020603050405020304" pitchFamily="18" charset="0"/>
              </a:rPr>
              <a:t>ω</a:t>
            </a:r>
            <a:r>
              <a:rPr lang="en-US" altLang="en-US" sz="1754" b="1" dirty="0">
                <a:solidFill>
                  <a:srgbClr val="FF0000"/>
                </a:solidFill>
                <a:latin typeface="Times New Roman" panose="02020603050405020304" pitchFamily="18" charset="0"/>
                <a:cs typeface="Times New Roman" panose="02020603050405020304" pitchFamily="18" charset="0"/>
              </a:rPr>
              <a:t>t</a:t>
            </a:r>
            <a:endParaRPr lang="en-US" altLang="en-US" sz="1754" b="1" dirty="0">
              <a:solidFill>
                <a:srgbClr val="0066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500"/>
                            </p:stCondLst>
                            <p:childTnLst>
                              <p:par>
                                <p:cTn id="5" presetID="12" presetClass="entr" presetSubtype="1" fill="hold" grpId="0" nodeType="after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slide(fromTop)">
                                      <p:cBhvr>
                                        <p:cTn id="7" dur="500"/>
                                        <p:tgtEl>
                                          <p:spTgt spid="184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8488"/>
                                        </p:tgtEl>
                                        <p:attrNameLst>
                                          <p:attrName>style.visibility</p:attrName>
                                        </p:attrNameLst>
                                      </p:cBhvr>
                                      <p:to>
                                        <p:strVal val="visible"/>
                                      </p:to>
                                    </p:set>
                                    <p:animEffect transition="in" filter="slide(fromBottom)">
                                      <p:cBhvr>
                                        <p:cTn id="17" dur="500"/>
                                        <p:tgtEl>
                                          <p:spTgt spid="18488"/>
                                        </p:tgtEl>
                                      </p:cBhvr>
                                    </p:animEffect>
                                  </p:childTnLst>
                                </p:cTn>
                              </p:par>
                            </p:childTnLst>
                          </p:cTn>
                        </p:par>
                        <p:par>
                          <p:cTn id="18" fill="hold" nodeType="afterGroup">
                            <p:stCondLst>
                              <p:cond delay="500"/>
                            </p:stCondLst>
                            <p:childTnLst>
                              <p:par>
                                <p:cTn id="19" presetID="9" presetClass="entr" presetSubtype="0" fill="hold" grpId="0" nodeType="afterEffect">
                                  <p:stCondLst>
                                    <p:cond delay="0"/>
                                  </p:stCondLst>
                                  <p:childTnLst>
                                    <p:set>
                                      <p:cBhvr>
                                        <p:cTn id="20" dur="1" fill="hold">
                                          <p:stCondLst>
                                            <p:cond delay="0"/>
                                          </p:stCondLst>
                                        </p:cTn>
                                        <p:tgtEl>
                                          <p:spTgt spid="18489"/>
                                        </p:tgtEl>
                                        <p:attrNameLst>
                                          <p:attrName>style.visibility</p:attrName>
                                        </p:attrNameLst>
                                      </p:cBhvr>
                                      <p:to>
                                        <p:strVal val="visible"/>
                                      </p:to>
                                    </p:set>
                                    <p:animEffect transition="in" filter="dissolve">
                                      <p:cBhvr>
                                        <p:cTn id="21" dur="500"/>
                                        <p:tgtEl>
                                          <p:spTgt spid="18489"/>
                                        </p:tgtEl>
                                      </p:cBhvr>
                                    </p:animEffect>
                                  </p:childTnLst>
                                </p:cTn>
                              </p:par>
                            </p:childTnLst>
                          </p:cTn>
                        </p:par>
                        <p:par>
                          <p:cTn id="22" fill="hold" nodeType="afterGroup">
                            <p:stCondLst>
                              <p:cond delay="1000"/>
                            </p:stCondLst>
                            <p:childTnLst>
                              <p:par>
                                <p:cTn id="23" presetID="53" presetClass="entr" presetSubtype="0" fill="hold" grpId="0" nodeType="afterEffect">
                                  <p:stCondLst>
                                    <p:cond delay="0"/>
                                  </p:stCondLst>
                                  <p:childTnLst>
                                    <p:set>
                                      <p:cBhvr>
                                        <p:cTn id="24" dur="1" fill="hold">
                                          <p:stCondLst>
                                            <p:cond delay="0"/>
                                          </p:stCondLst>
                                        </p:cTn>
                                        <p:tgtEl>
                                          <p:spTgt spid="18490"/>
                                        </p:tgtEl>
                                        <p:attrNameLst>
                                          <p:attrName>style.visibility</p:attrName>
                                        </p:attrNameLst>
                                      </p:cBhvr>
                                      <p:to>
                                        <p:strVal val="visible"/>
                                      </p:to>
                                    </p:set>
                                    <p:anim calcmode="lin" valueType="num">
                                      <p:cBhvr>
                                        <p:cTn id="25" dur="500" fill="hold"/>
                                        <p:tgtEl>
                                          <p:spTgt spid="18490"/>
                                        </p:tgtEl>
                                        <p:attrNameLst>
                                          <p:attrName>ppt_w</p:attrName>
                                        </p:attrNameLst>
                                      </p:cBhvr>
                                      <p:tavLst>
                                        <p:tav tm="0">
                                          <p:val>
                                            <p:fltVal val="0"/>
                                          </p:val>
                                        </p:tav>
                                        <p:tav tm="100000">
                                          <p:val>
                                            <p:strVal val="#ppt_w"/>
                                          </p:val>
                                        </p:tav>
                                      </p:tavLst>
                                    </p:anim>
                                    <p:anim calcmode="lin" valueType="num">
                                      <p:cBhvr>
                                        <p:cTn id="26" dur="500" fill="hold"/>
                                        <p:tgtEl>
                                          <p:spTgt spid="18490"/>
                                        </p:tgtEl>
                                        <p:attrNameLst>
                                          <p:attrName>ppt_h</p:attrName>
                                        </p:attrNameLst>
                                      </p:cBhvr>
                                      <p:tavLst>
                                        <p:tav tm="0">
                                          <p:val>
                                            <p:fltVal val="0"/>
                                          </p:val>
                                        </p:tav>
                                        <p:tav tm="100000">
                                          <p:val>
                                            <p:strVal val="#ppt_h"/>
                                          </p:val>
                                        </p:tav>
                                      </p:tavLst>
                                    </p:anim>
                                    <p:animEffect transition="in" filter="fade">
                                      <p:cBhvr>
                                        <p:cTn id="27" dur="500"/>
                                        <p:tgtEl>
                                          <p:spTgt spid="1849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8491"/>
                                        </p:tgtEl>
                                        <p:attrNameLst>
                                          <p:attrName>style.visibility</p:attrName>
                                        </p:attrNameLst>
                                      </p:cBhvr>
                                      <p:to>
                                        <p:strVal val="visible"/>
                                      </p:to>
                                    </p:set>
                                    <p:anim calcmode="lin" valueType="num">
                                      <p:cBhvr>
                                        <p:cTn id="32" dur="500" fill="hold"/>
                                        <p:tgtEl>
                                          <p:spTgt spid="18491"/>
                                        </p:tgtEl>
                                        <p:attrNameLst>
                                          <p:attrName>ppt_w</p:attrName>
                                        </p:attrNameLst>
                                      </p:cBhvr>
                                      <p:tavLst>
                                        <p:tav tm="0">
                                          <p:val>
                                            <p:fltVal val="0"/>
                                          </p:val>
                                        </p:tav>
                                        <p:tav tm="100000">
                                          <p:val>
                                            <p:strVal val="#ppt_w"/>
                                          </p:val>
                                        </p:tav>
                                      </p:tavLst>
                                    </p:anim>
                                    <p:anim calcmode="lin" valueType="num">
                                      <p:cBhvr>
                                        <p:cTn id="33" dur="500" fill="hold"/>
                                        <p:tgtEl>
                                          <p:spTgt spid="18491"/>
                                        </p:tgtEl>
                                        <p:attrNameLst>
                                          <p:attrName>ppt_h</p:attrName>
                                        </p:attrNameLst>
                                      </p:cBhvr>
                                      <p:tavLst>
                                        <p:tav tm="0">
                                          <p:val>
                                            <p:fltVal val="0"/>
                                          </p:val>
                                        </p:tav>
                                        <p:tav tm="100000">
                                          <p:val>
                                            <p:strVal val="#ppt_h"/>
                                          </p:val>
                                        </p:tav>
                                      </p:tavLst>
                                    </p:anim>
                                    <p:animEffect transition="in" filter="fade">
                                      <p:cBhvr>
                                        <p:cTn id="34" dur="500"/>
                                        <p:tgtEl>
                                          <p:spTgt spid="18491"/>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18492">
                                            <p:txEl>
                                              <p:pRg st="0" end="0"/>
                                            </p:txEl>
                                          </p:spTgt>
                                        </p:tgtEl>
                                        <p:attrNameLst>
                                          <p:attrName>style.visibility</p:attrName>
                                        </p:attrNameLst>
                                      </p:cBhvr>
                                      <p:to>
                                        <p:strVal val="visible"/>
                                      </p:to>
                                    </p:set>
                                    <p:animEffect transition="in" filter="wipe(left)">
                                      <p:cBhvr>
                                        <p:cTn id="39" dur="500"/>
                                        <p:tgtEl>
                                          <p:spTgt spid="18492">
                                            <p:txEl>
                                              <p:pRg st="0" end="0"/>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nodeType="clickEffect">
                                  <p:stCondLst>
                                    <p:cond delay="0"/>
                                  </p:stCondLst>
                                  <p:childTnLst>
                                    <p:set>
                                      <p:cBhvr>
                                        <p:cTn id="43" dur="1" fill="hold">
                                          <p:stCondLst>
                                            <p:cond delay="0"/>
                                          </p:stCondLst>
                                        </p:cTn>
                                        <p:tgtEl>
                                          <p:spTgt spid="18492">
                                            <p:txEl>
                                              <p:pRg st="1" end="1"/>
                                            </p:txEl>
                                          </p:spTgt>
                                        </p:tgtEl>
                                        <p:attrNameLst>
                                          <p:attrName>style.visibility</p:attrName>
                                        </p:attrNameLst>
                                      </p:cBhvr>
                                      <p:to>
                                        <p:strVal val="visible"/>
                                      </p:to>
                                    </p:set>
                                    <p:animEffect transition="in" filter="wipe(left)">
                                      <p:cBhvr>
                                        <p:cTn id="44" dur="500"/>
                                        <p:tgtEl>
                                          <p:spTgt spid="18492">
                                            <p:txEl>
                                              <p:pRg st="1" end="1"/>
                                            </p:txEl>
                                          </p:spTgt>
                                        </p:tgtEl>
                                      </p:cBhvr>
                                    </p:animEffect>
                                  </p:childTnLst>
                                </p:cTn>
                              </p:par>
                            </p:childTnLst>
                          </p:cTn>
                        </p:par>
                        <p:par>
                          <p:cTn id="45" fill="hold" nodeType="afterGroup">
                            <p:stCondLst>
                              <p:cond delay="500"/>
                            </p:stCondLst>
                            <p:childTnLst>
                              <p:par>
                                <p:cTn id="46" presetID="9" presetClass="entr" presetSubtype="0" fill="hold" grpId="0" nodeType="afterEffect">
                                  <p:stCondLst>
                                    <p:cond delay="0"/>
                                  </p:stCondLst>
                                  <p:childTnLst>
                                    <p:set>
                                      <p:cBhvr>
                                        <p:cTn id="47" dur="1" fill="hold">
                                          <p:stCondLst>
                                            <p:cond delay="0"/>
                                          </p:stCondLst>
                                        </p:cTn>
                                        <p:tgtEl>
                                          <p:spTgt spid="18493"/>
                                        </p:tgtEl>
                                        <p:attrNameLst>
                                          <p:attrName>style.visibility</p:attrName>
                                        </p:attrNameLst>
                                      </p:cBhvr>
                                      <p:to>
                                        <p:strVal val="visible"/>
                                      </p:to>
                                    </p:set>
                                    <p:animEffect transition="in" filter="dissolve">
                                      <p:cBhvr>
                                        <p:cTn id="48" dur="500"/>
                                        <p:tgtEl>
                                          <p:spTgt spid="1849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8439"/>
                                        </p:tgtEl>
                                        <p:attrNameLst>
                                          <p:attrName>style.visibility</p:attrName>
                                        </p:attrNameLst>
                                      </p:cBhvr>
                                      <p:to>
                                        <p:strVal val="visible"/>
                                      </p:to>
                                    </p:set>
                                    <p:animEffect transition="in" filter="wipe(down)">
                                      <p:cBhvr>
                                        <p:cTn id="53" dur="500"/>
                                        <p:tgtEl>
                                          <p:spTgt spid="18439"/>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53" presetClass="entr" presetSubtype="0" fill="hold" grpId="0" nodeType="clickEffect">
                                  <p:stCondLst>
                                    <p:cond delay="0"/>
                                  </p:stCondLst>
                                  <p:childTnLst>
                                    <p:set>
                                      <p:cBhvr>
                                        <p:cTn id="57" dur="1" fill="hold">
                                          <p:stCondLst>
                                            <p:cond delay="0"/>
                                          </p:stCondLst>
                                        </p:cTn>
                                        <p:tgtEl>
                                          <p:spTgt spid="18494"/>
                                        </p:tgtEl>
                                        <p:attrNameLst>
                                          <p:attrName>style.visibility</p:attrName>
                                        </p:attrNameLst>
                                      </p:cBhvr>
                                      <p:to>
                                        <p:strVal val="visible"/>
                                      </p:to>
                                    </p:set>
                                    <p:anim calcmode="lin" valueType="num">
                                      <p:cBhvr>
                                        <p:cTn id="58" dur="500" fill="hold"/>
                                        <p:tgtEl>
                                          <p:spTgt spid="18494"/>
                                        </p:tgtEl>
                                        <p:attrNameLst>
                                          <p:attrName>ppt_w</p:attrName>
                                        </p:attrNameLst>
                                      </p:cBhvr>
                                      <p:tavLst>
                                        <p:tav tm="0">
                                          <p:val>
                                            <p:fltVal val="0"/>
                                          </p:val>
                                        </p:tav>
                                        <p:tav tm="100000">
                                          <p:val>
                                            <p:strVal val="#ppt_w"/>
                                          </p:val>
                                        </p:tav>
                                      </p:tavLst>
                                    </p:anim>
                                    <p:anim calcmode="lin" valueType="num">
                                      <p:cBhvr>
                                        <p:cTn id="59" dur="500" fill="hold"/>
                                        <p:tgtEl>
                                          <p:spTgt spid="18494"/>
                                        </p:tgtEl>
                                        <p:attrNameLst>
                                          <p:attrName>ppt_h</p:attrName>
                                        </p:attrNameLst>
                                      </p:cBhvr>
                                      <p:tavLst>
                                        <p:tav tm="0">
                                          <p:val>
                                            <p:fltVal val="0"/>
                                          </p:val>
                                        </p:tav>
                                        <p:tav tm="100000">
                                          <p:val>
                                            <p:strVal val="#ppt_h"/>
                                          </p:val>
                                        </p:tav>
                                      </p:tavLst>
                                    </p:anim>
                                    <p:animEffect transition="in" filter="fade">
                                      <p:cBhvr>
                                        <p:cTn id="60" dur="500"/>
                                        <p:tgtEl>
                                          <p:spTgt spid="18494"/>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down)">
                                      <p:cBhvr>
                                        <p:cTn id="65" dur="5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ipe(left)">
                                      <p:cBhvr>
                                        <p:cTn id="70" dur="500"/>
                                        <p:tgtEl>
                                          <p:spTgt spid="9"/>
                                        </p:tgtEl>
                                      </p:cBhvr>
                                    </p:animEffect>
                                  </p:childTnLst>
                                </p:cTn>
                              </p:par>
                            </p:childTnLst>
                          </p:cTn>
                        </p:par>
                      </p:childTnLst>
                    </p:cTn>
                  </p:par>
                  <p:par>
                    <p:cTn id="71" fill="hold">
                      <p:stCondLst>
                        <p:cond delay="indefinite"/>
                      </p:stCondLst>
                      <p:childTnLst>
                        <p:par>
                          <p:cTn id="72" fill="hold">
                            <p:stCondLst>
                              <p:cond delay="0"/>
                            </p:stCondLst>
                            <p:childTnLst>
                              <p:par>
                                <p:cTn id="73" presetID="4" presetClass="entr" presetSubtype="32" fill="hold" nodeType="click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box(out)">
                                      <p:cBhvr>
                                        <p:cTn id="75" dur="500"/>
                                        <p:tgtEl>
                                          <p:spTgt spid="13"/>
                                        </p:tgtEl>
                                      </p:cBhvr>
                                    </p:animEffect>
                                  </p:childTnLst>
                                </p:cTn>
                              </p:par>
                            </p:childTnLst>
                          </p:cTn>
                        </p:par>
                        <p:par>
                          <p:cTn id="76" fill="hold">
                            <p:stCondLst>
                              <p:cond delay="500"/>
                            </p:stCondLst>
                            <p:childTnLst>
                              <p:par>
                                <p:cTn id="77" presetID="9" presetClass="entr" presetSubtype="0"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dissolve">
                                      <p:cBhvr>
                                        <p:cTn id="79" dur="500"/>
                                        <p:tgtEl>
                                          <p:spTgt spid="2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wipe(left)">
                                      <p:cBhvr>
                                        <p:cTn id="84" dur="500"/>
                                        <p:tgtEl>
                                          <p:spTgt spid="14"/>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nodeType="click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wipe(down)">
                                      <p:cBhvr>
                                        <p:cTn id="89" dur="500"/>
                                        <p:tgtEl>
                                          <p:spTgt spid="17"/>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fade">
                                      <p:cBhvr>
                                        <p:cTn id="94" dur="500"/>
                                        <p:tgtEl>
                                          <p:spTgt spid="22"/>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grpId="0" nodeType="click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wipe(down)">
                                      <p:cBhvr>
                                        <p:cTn id="99" dur="500"/>
                                        <p:tgtEl>
                                          <p:spTgt spid="23"/>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21"/>
                                        </p:tgtEl>
                                        <p:attrNameLst>
                                          <p:attrName>style.visibility</p:attrName>
                                        </p:attrNameLst>
                                      </p:cBhvr>
                                      <p:to>
                                        <p:strVal val="visible"/>
                                      </p:to>
                                    </p:set>
                                    <p:animEffect transition="in" filter="wipe(down)">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nodeType="click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wipe(down)">
                                      <p:cBhvr>
                                        <p:cTn id="109" dur="500"/>
                                        <p:tgtEl>
                                          <p:spTgt spid="26"/>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4" fill="hold" grpId="0" nodeType="clickEffect">
                                  <p:stCondLst>
                                    <p:cond delay="0"/>
                                  </p:stCondLst>
                                  <p:childTnLst>
                                    <p:set>
                                      <p:cBhvr>
                                        <p:cTn id="113" dur="1" fill="hold">
                                          <p:stCondLst>
                                            <p:cond delay="0"/>
                                          </p:stCondLst>
                                        </p:cTn>
                                        <p:tgtEl>
                                          <p:spTgt spid="24"/>
                                        </p:tgtEl>
                                        <p:attrNameLst>
                                          <p:attrName>style.visibility</p:attrName>
                                        </p:attrNameLst>
                                      </p:cBhvr>
                                      <p:to>
                                        <p:strVal val="visible"/>
                                      </p:to>
                                    </p:set>
                                    <p:animEffect transition="in" filter="wipe(down)">
                                      <p:cBhvr>
                                        <p:cTn id="114" dur="500"/>
                                        <p:tgtEl>
                                          <p:spTgt spid="24"/>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4" fill="hold" grpId="0" nodeType="clickEffect">
                                  <p:stCondLst>
                                    <p:cond delay="0"/>
                                  </p:stCondLst>
                                  <p:childTnLst>
                                    <p:set>
                                      <p:cBhvr>
                                        <p:cTn id="118" dur="1" fill="hold">
                                          <p:stCondLst>
                                            <p:cond delay="0"/>
                                          </p:stCondLst>
                                        </p:cTn>
                                        <p:tgtEl>
                                          <p:spTgt spid="25"/>
                                        </p:tgtEl>
                                        <p:attrNameLst>
                                          <p:attrName>style.visibility</p:attrName>
                                        </p:attrNameLst>
                                      </p:cBhvr>
                                      <p:to>
                                        <p:strVal val="visible"/>
                                      </p:to>
                                    </p:set>
                                    <p:animEffect transition="in" filter="wipe(down)">
                                      <p:cBhvr>
                                        <p:cTn id="119" dur="500"/>
                                        <p:tgtEl>
                                          <p:spTgt spid="25"/>
                                        </p:tgtEl>
                                      </p:cBhvr>
                                    </p:animEffect>
                                  </p:childTnLst>
                                </p:cTn>
                              </p:par>
                            </p:childTnLst>
                          </p:cTn>
                        </p:par>
                      </p:childTnLst>
                    </p:cTn>
                  </p:par>
                  <p:par>
                    <p:cTn id="120" fill="hold">
                      <p:stCondLst>
                        <p:cond delay="indefinite"/>
                      </p:stCondLst>
                      <p:childTnLst>
                        <p:par>
                          <p:cTn id="121" fill="hold">
                            <p:stCondLst>
                              <p:cond delay="0"/>
                            </p:stCondLst>
                            <p:childTnLst>
                              <p:par>
                                <p:cTn id="122" presetID="4" presetClass="entr" presetSubtype="32" fill="hold" nodeType="clickEffect">
                                  <p:stCondLst>
                                    <p:cond delay="0"/>
                                  </p:stCondLst>
                                  <p:childTnLst>
                                    <p:set>
                                      <p:cBhvr>
                                        <p:cTn id="123" dur="1" fill="hold">
                                          <p:stCondLst>
                                            <p:cond delay="0"/>
                                          </p:stCondLst>
                                        </p:cTn>
                                        <p:tgtEl>
                                          <p:spTgt spid="29"/>
                                        </p:tgtEl>
                                        <p:attrNameLst>
                                          <p:attrName>style.visibility</p:attrName>
                                        </p:attrNameLst>
                                      </p:cBhvr>
                                      <p:to>
                                        <p:strVal val="visible"/>
                                      </p:to>
                                    </p:set>
                                    <p:animEffect transition="in" filter="box(out)">
                                      <p:cBhvr>
                                        <p:cTn id="124" dur="500"/>
                                        <p:tgtEl>
                                          <p:spTgt spid="29"/>
                                        </p:tgtEl>
                                      </p:cBhvr>
                                    </p:animEffect>
                                  </p:childTnLst>
                                </p:cTn>
                              </p:par>
                            </p:childTnLst>
                          </p:cTn>
                        </p:par>
                        <p:par>
                          <p:cTn id="125" fill="hold">
                            <p:stCondLst>
                              <p:cond delay="500"/>
                            </p:stCondLst>
                            <p:childTnLst>
                              <p:par>
                                <p:cTn id="126" presetID="9" presetClass="entr" presetSubtype="0" fill="hold" grpId="0" nodeType="afterEffect">
                                  <p:stCondLst>
                                    <p:cond delay="0"/>
                                  </p:stCondLst>
                                  <p:childTnLst>
                                    <p:set>
                                      <p:cBhvr>
                                        <p:cTn id="127" dur="1" fill="hold">
                                          <p:stCondLst>
                                            <p:cond delay="0"/>
                                          </p:stCondLst>
                                        </p:cTn>
                                        <p:tgtEl>
                                          <p:spTgt spid="31"/>
                                        </p:tgtEl>
                                        <p:attrNameLst>
                                          <p:attrName>style.visibility</p:attrName>
                                        </p:attrNameLst>
                                      </p:cBhvr>
                                      <p:to>
                                        <p:strVal val="visible"/>
                                      </p:to>
                                    </p:set>
                                    <p:animEffect transition="in" filter="dissolve">
                                      <p:cBhvr>
                                        <p:cTn id="128" dur="500"/>
                                        <p:tgtEl>
                                          <p:spTgt spid="31"/>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8" fill="hold" nodeType="clickEffect">
                                  <p:stCondLst>
                                    <p:cond delay="0"/>
                                  </p:stCondLst>
                                  <p:childTnLst>
                                    <p:set>
                                      <p:cBhvr>
                                        <p:cTn id="132" dur="1" fill="hold">
                                          <p:stCondLst>
                                            <p:cond delay="0"/>
                                          </p:stCondLst>
                                        </p:cTn>
                                        <p:tgtEl>
                                          <p:spTgt spid="48"/>
                                        </p:tgtEl>
                                        <p:attrNameLst>
                                          <p:attrName>style.visibility</p:attrName>
                                        </p:attrNameLst>
                                      </p:cBhvr>
                                      <p:to>
                                        <p:strVal val="visible"/>
                                      </p:to>
                                    </p:set>
                                    <p:animEffect transition="in" filter="wipe(left)">
                                      <p:cBhvr>
                                        <p:cTn id="133" dur="1000"/>
                                        <p:tgtEl>
                                          <p:spTgt spid="48"/>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30"/>
                                        </p:tgtEl>
                                        <p:attrNameLst>
                                          <p:attrName>style.visibility</p:attrName>
                                        </p:attrNameLst>
                                      </p:cBhvr>
                                      <p:to>
                                        <p:strVal val="visible"/>
                                      </p:to>
                                    </p:set>
                                    <p:animEffect transition="in" filter="fade">
                                      <p:cBhvr>
                                        <p:cTn id="138" dur="500"/>
                                        <p:tgtEl>
                                          <p:spTgt spid="30"/>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nodeType="clickEffect">
                                  <p:stCondLst>
                                    <p:cond delay="0"/>
                                  </p:stCondLst>
                                  <p:childTnLst>
                                    <p:set>
                                      <p:cBhvr>
                                        <p:cTn id="142" dur="1" fill="hold">
                                          <p:stCondLst>
                                            <p:cond delay="0"/>
                                          </p:stCondLst>
                                        </p:cTn>
                                        <p:tgtEl>
                                          <p:spTgt spid="32"/>
                                        </p:tgtEl>
                                        <p:attrNameLst>
                                          <p:attrName>style.visibility</p:attrName>
                                        </p:attrNameLst>
                                      </p:cBhvr>
                                      <p:to>
                                        <p:strVal val="visible"/>
                                      </p:to>
                                    </p:set>
                                    <p:animEffect transition="in" filter="fade">
                                      <p:cBhvr>
                                        <p:cTn id="143" dur="500"/>
                                        <p:tgtEl>
                                          <p:spTgt spid="32"/>
                                        </p:tgtEl>
                                      </p:cBhvr>
                                    </p:animEffect>
                                  </p:childTnLst>
                                </p:cTn>
                              </p:par>
                            </p:childTnLst>
                          </p:cTn>
                        </p:par>
                      </p:childTnLst>
                    </p:cTn>
                  </p:par>
                  <p:par>
                    <p:cTn id="144" fill="hold">
                      <p:stCondLst>
                        <p:cond delay="indefinite"/>
                      </p:stCondLst>
                      <p:childTnLst>
                        <p:par>
                          <p:cTn id="145" fill="hold">
                            <p:stCondLst>
                              <p:cond delay="0"/>
                            </p:stCondLst>
                            <p:childTnLst>
                              <p:par>
                                <p:cTn id="146" presetID="22" presetClass="entr" presetSubtype="8" fill="hold" nodeType="clickEffect">
                                  <p:stCondLst>
                                    <p:cond delay="0"/>
                                  </p:stCondLst>
                                  <p:childTnLst>
                                    <p:set>
                                      <p:cBhvr>
                                        <p:cTn id="147" dur="1" fill="hold">
                                          <p:stCondLst>
                                            <p:cond delay="0"/>
                                          </p:stCondLst>
                                        </p:cTn>
                                        <p:tgtEl>
                                          <p:spTgt spid="33"/>
                                        </p:tgtEl>
                                        <p:attrNameLst>
                                          <p:attrName>style.visibility</p:attrName>
                                        </p:attrNameLst>
                                      </p:cBhvr>
                                      <p:to>
                                        <p:strVal val="visible"/>
                                      </p:to>
                                    </p:set>
                                    <p:animEffect transition="in" filter="wipe(left)">
                                      <p:cBhvr>
                                        <p:cTn id="148" dur="500"/>
                                        <p:tgtEl>
                                          <p:spTgt spid="33"/>
                                        </p:tgtEl>
                                      </p:cBhvr>
                                    </p:animEffect>
                                  </p:childTnLst>
                                  <p:subTnLst>
                                    <p:animClr clrSpc="rgb" dir="cw">
                                      <p:cBhvr override="childStyle">
                                        <p:cTn dur="1" fill="hold" display="0" masterRel="nextClick" afterEffect="1"/>
                                        <p:tgtEl>
                                          <p:spTgt spid="33"/>
                                        </p:tgtEl>
                                        <p:attrNameLst>
                                          <p:attrName>ppt_c</p:attrName>
                                        </p:attrNameLst>
                                      </p:cBhvr>
                                      <p:to>
                                        <a:srgbClr val="FFFF00"/>
                                      </p:to>
                                    </p:animClr>
                                  </p:subTnLst>
                                </p:cTn>
                              </p:par>
                            </p:childTnLst>
                          </p:cTn>
                        </p:par>
                      </p:childTnLst>
                    </p:cTn>
                  </p:par>
                  <p:par>
                    <p:cTn id="149" fill="hold">
                      <p:stCondLst>
                        <p:cond delay="indefinite"/>
                      </p:stCondLst>
                      <p:childTnLst>
                        <p:par>
                          <p:cTn id="150" fill="hold">
                            <p:stCondLst>
                              <p:cond delay="0"/>
                            </p:stCondLst>
                            <p:childTnLst>
                              <p:par>
                                <p:cTn id="151" presetID="22" presetClass="entr" presetSubtype="8" fill="hold" nodeType="clickEffect">
                                  <p:stCondLst>
                                    <p:cond delay="0"/>
                                  </p:stCondLst>
                                  <p:childTnLst>
                                    <p:set>
                                      <p:cBhvr>
                                        <p:cTn id="152" dur="1" fill="hold">
                                          <p:stCondLst>
                                            <p:cond delay="0"/>
                                          </p:stCondLst>
                                        </p:cTn>
                                        <p:tgtEl>
                                          <p:spTgt spid="43"/>
                                        </p:tgtEl>
                                        <p:attrNameLst>
                                          <p:attrName>style.visibility</p:attrName>
                                        </p:attrNameLst>
                                      </p:cBhvr>
                                      <p:to>
                                        <p:strVal val="visible"/>
                                      </p:to>
                                    </p:set>
                                    <p:animEffect transition="in" filter="wipe(left)">
                                      <p:cBhvr>
                                        <p:cTn id="153" dur="3000"/>
                                        <p:tgtEl>
                                          <p:spTgt spid="43"/>
                                        </p:tgtEl>
                                      </p:cBhvr>
                                    </p:animEffect>
                                  </p:childTnLst>
                                </p:cTn>
                              </p:par>
                            </p:childTnLst>
                          </p:cTn>
                        </p:par>
                      </p:childTnLst>
                    </p:cTn>
                  </p:par>
                  <p:par>
                    <p:cTn id="154" fill="hold">
                      <p:stCondLst>
                        <p:cond delay="indefinite"/>
                      </p:stCondLst>
                      <p:childTnLst>
                        <p:par>
                          <p:cTn id="155" fill="hold">
                            <p:stCondLst>
                              <p:cond delay="0"/>
                            </p:stCondLst>
                            <p:childTnLst>
                              <p:par>
                                <p:cTn id="156" presetID="22" presetClass="entr" presetSubtype="4" fill="hold" nodeType="clickEffect">
                                  <p:stCondLst>
                                    <p:cond delay="0"/>
                                  </p:stCondLst>
                                  <p:childTnLst>
                                    <p:set>
                                      <p:cBhvr>
                                        <p:cTn id="157" dur="1" fill="hold">
                                          <p:stCondLst>
                                            <p:cond delay="0"/>
                                          </p:stCondLst>
                                        </p:cTn>
                                        <p:tgtEl>
                                          <p:spTgt spid="36"/>
                                        </p:tgtEl>
                                        <p:attrNameLst>
                                          <p:attrName>style.visibility</p:attrName>
                                        </p:attrNameLst>
                                      </p:cBhvr>
                                      <p:to>
                                        <p:strVal val="visible"/>
                                      </p:to>
                                    </p:set>
                                    <p:animEffect transition="in" filter="wipe(down)">
                                      <p:cBhvr>
                                        <p:cTn id="158" dur="500"/>
                                        <p:tgtEl>
                                          <p:spTgt spid="36"/>
                                        </p:tgtEl>
                                      </p:cBhvr>
                                    </p:animEffect>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nodeType="clickEffect">
                                  <p:stCondLst>
                                    <p:cond delay="0"/>
                                  </p:stCondLst>
                                  <p:childTnLst>
                                    <p:set>
                                      <p:cBhvr>
                                        <p:cTn id="162" dur="1" fill="hold">
                                          <p:stCondLst>
                                            <p:cond delay="0"/>
                                          </p:stCondLst>
                                        </p:cTn>
                                        <p:tgtEl>
                                          <p:spTgt spid="37"/>
                                        </p:tgtEl>
                                        <p:attrNameLst>
                                          <p:attrName>style.visibility</p:attrName>
                                        </p:attrNameLst>
                                      </p:cBhvr>
                                      <p:to>
                                        <p:strVal val="visible"/>
                                      </p:to>
                                    </p:set>
                                    <p:animEffect transition="in" filter="fade">
                                      <p:cBhvr>
                                        <p:cTn id="163" dur="500"/>
                                        <p:tgtEl>
                                          <p:spTgt spid="37"/>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nodeType="clickEffect">
                                  <p:stCondLst>
                                    <p:cond delay="0"/>
                                  </p:stCondLst>
                                  <p:childTnLst>
                                    <p:set>
                                      <p:cBhvr>
                                        <p:cTn id="167" dur="1" fill="hold">
                                          <p:stCondLst>
                                            <p:cond delay="0"/>
                                          </p:stCondLst>
                                        </p:cTn>
                                        <p:tgtEl>
                                          <p:spTgt spid="38"/>
                                        </p:tgtEl>
                                        <p:attrNameLst>
                                          <p:attrName>style.visibility</p:attrName>
                                        </p:attrNameLst>
                                      </p:cBhvr>
                                      <p:to>
                                        <p:strVal val="visible"/>
                                      </p:to>
                                    </p:set>
                                    <p:animEffect transition="in" filter="fade">
                                      <p:cBhvr>
                                        <p:cTn id="168" dur="500"/>
                                        <p:tgtEl>
                                          <p:spTgt spid="38"/>
                                        </p:tgtEl>
                                      </p:cBhvr>
                                    </p:animEffect>
                                  </p:childTnLst>
                                </p:cTn>
                              </p:par>
                            </p:childTnLst>
                          </p:cTn>
                        </p:par>
                      </p:childTnLst>
                    </p:cTn>
                  </p:par>
                  <p:par>
                    <p:cTn id="169" fill="hold">
                      <p:stCondLst>
                        <p:cond delay="indefinite"/>
                      </p:stCondLst>
                      <p:childTnLst>
                        <p:par>
                          <p:cTn id="170" fill="hold">
                            <p:stCondLst>
                              <p:cond delay="0"/>
                            </p:stCondLst>
                            <p:childTnLst>
                              <p:par>
                                <p:cTn id="171" presetID="22" presetClass="entr" presetSubtype="8" fill="hold" nodeType="clickEffect">
                                  <p:stCondLst>
                                    <p:cond delay="0"/>
                                  </p:stCondLst>
                                  <p:childTnLst>
                                    <p:set>
                                      <p:cBhvr>
                                        <p:cTn id="172" dur="1" fill="hold">
                                          <p:stCondLst>
                                            <p:cond delay="0"/>
                                          </p:stCondLst>
                                        </p:cTn>
                                        <p:tgtEl>
                                          <p:spTgt spid="39"/>
                                        </p:tgtEl>
                                        <p:attrNameLst>
                                          <p:attrName>style.visibility</p:attrName>
                                        </p:attrNameLst>
                                      </p:cBhvr>
                                      <p:to>
                                        <p:strVal val="visible"/>
                                      </p:to>
                                    </p:set>
                                    <p:animEffect transition="in" filter="wipe(left)">
                                      <p:cBhvr>
                                        <p:cTn id="173" dur="500"/>
                                        <p:tgtEl>
                                          <p:spTgt spid="39"/>
                                        </p:tgtEl>
                                      </p:cBhvr>
                                    </p:animEffect>
                                  </p:childTnLst>
                                  <p:subTnLst>
                                    <p:animClr clrSpc="rgb" dir="cw">
                                      <p:cBhvr override="childStyle">
                                        <p:cTn dur="1" fill="hold" display="0" masterRel="nextClick" afterEffect="1"/>
                                        <p:tgtEl>
                                          <p:spTgt spid="39"/>
                                        </p:tgtEl>
                                        <p:attrNameLst>
                                          <p:attrName>ppt_c</p:attrName>
                                        </p:attrNameLst>
                                      </p:cBhvr>
                                      <p:to>
                                        <a:srgbClr val="FFFF00"/>
                                      </p:to>
                                    </p:animClr>
                                  </p:subTnLst>
                                </p:cTn>
                              </p:par>
                            </p:childTnLst>
                          </p:cTn>
                        </p:par>
                      </p:childTnLst>
                    </p:cTn>
                  </p:par>
                  <p:par>
                    <p:cTn id="174" fill="hold">
                      <p:stCondLst>
                        <p:cond delay="indefinite"/>
                      </p:stCondLst>
                      <p:childTnLst>
                        <p:par>
                          <p:cTn id="175" fill="hold">
                            <p:stCondLst>
                              <p:cond delay="0"/>
                            </p:stCondLst>
                            <p:childTnLst>
                              <p:par>
                                <p:cTn id="176" presetID="22" presetClass="entr" presetSubtype="4" fill="hold" nodeType="clickEffect">
                                  <p:stCondLst>
                                    <p:cond delay="0"/>
                                  </p:stCondLst>
                                  <p:childTnLst>
                                    <p:set>
                                      <p:cBhvr>
                                        <p:cTn id="177" dur="1" fill="hold">
                                          <p:stCondLst>
                                            <p:cond delay="0"/>
                                          </p:stCondLst>
                                        </p:cTn>
                                        <p:tgtEl>
                                          <p:spTgt spid="42"/>
                                        </p:tgtEl>
                                        <p:attrNameLst>
                                          <p:attrName>style.visibility</p:attrName>
                                        </p:attrNameLst>
                                      </p:cBhvr>
                                      <p:to>
                                        <p:strVal val="visible"/>
                                      </p:to>
                                    </p:set>
                                    <p:animEffect transition="in" filter="wipe(down)">
                                      <p:cBhvr>
                                        <p:cTn id="17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p:bldP spid="18489" grpId="0"/>
      <p:bldP spid="18490" grpId="0"/>
      <p:bldP spid="18491" grpId="0" animBg="1"/>
      <p:bldP spid="18493" grpId="0"/>
      <p:bldP spid="18494" grpId="0"/>
      <p:bldP spid="3" grpId="0"/>
      <p:bldP spid="20" grpId="0"/>
      <p:bldP spid="21" grpId="0" animBg="1"/>
      <p:bldP spid="23" grpId="0"/>
      <p:bldP spid="24" grpId="0"/>
      <p:bldP spid="25" grpId="0"/>
      <p:bldP spid="28" grpId="0"/>
      <p:bldP spid="31" grpId="0"/>
      <p:bldP spid="1843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grpSp>
        <p:nvGrpSpPr>
          <p:cNvPr id="48" name="Group 88">
            <a:extLst>
              <a:ext uri="{FF2B5EF4-FFF2-40B4-BE49-F238E27FC236}">
                <a16:creationId xmlns:a16="http://schemas.microsoft.com/office/drawing/2014/main" id="{011E707E-0D63-BA22-9AE1-90E8BC4DE84E}"/>
              </a:ext>
            </a:extLst>
          </p:cNvPr>
          <p:cNvGrpSpPr>
            <a:grpSpLocks/>
          </p:cNvGrpSpPr>
          <p:nvPr/>
        </p:nvGrpSpPr>
        <p:grpSpPr bwMode="auto">
          <a:xfrm>
            <a:off x="6054411" y="5059035"/>
            <a:ext cx="3966322" cy="198523"/>
            <a:chOff x="384" y="2400"/>
            <a:chExt cx="1248" cy="96"/>
          </a:xfrm>
        </p:grpSpPr>
        <p:sp>
          <p:nvSpPr>
            <p:cNvPr id="49" name="Line 89">
              <a:extLst>
                <a:ext uri="{FF2B5EF4-FFF2-40B4-BE49-F238E27FC236}">
                  <a16:creationId xmlns:a16="http://schemas.microsoft.com/office/drawing/2014/main" id="{8AE140DC-ACDC-CBA1-DC00-80AF87E3CA28}"/>
                </a:ext>
              </a:extLst>
            </p:cNvPr>
            <p:cNvSpPr>
              <a:spLocks noChangeShapeType="1"/>
            </p:cNvSpPr>
            <p:nvPr/>
          </p:nvSpPr>
          <p:spPr bwMode="auto">
            <a:xfrm flipV="1">
              <a:off x="384" y="2440"/>
              <a:ext cx="1248" cy="8"/>
            </a:xfrm>
            <a:prstGeom prst="line">
              <a:avLst/>
            </a:prstGeom>
            <a:noFill/>
            <a:ln w="28575">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0" name="Line 90">
              <a:extLst>
                <a:ext uri="{FF2B5EF4-FFF2-40B4-BE49-F238E27FC236}">
                  <a16:creationId xmlns:a16="http://schemas.microsoft.com/office/drawing/2014/main" id="{CEC6AB3C-D5CB-0B9A-3B53-645E31F39856}"/>
                </a:ext>
              </a:extLst>
            </p:cNvPr>
            <p:cNvSpPr>
              <a:spLocks noChangeShapeType="1"/>
            </p:cNvSpPr>
            <p:nvPr/>
          </p:nvSpPr>
          <p:spPr bwMode="auto">
            <a:xfrm>
              <a:off x="62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1" name="Line 91">
              <a:extLst>
                <a:ext uri="{FF2B5EF4-FFF2-40B4-BE49-F238E27FC236}">
                  <a16:creationId xmlns:a16="http://schemas.microsoft.com/office/drawing/2014/main" id="{4F8B5426-C5D0-F352-3824-DCBEBB54C955}"/>
                </a:ext>
              </a:extLst>
            </p:cNvPr>
            <p:cNvSpPr>
              <a:spLocks noChangeShapeType="1"/>
            </p:cNvSpPr>
            <p:nvPr/>
          </p:nvSpPr>
          <p:spPr bwMode="auto">
            <a:xfrm>
              <a:off x="110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2" name="Line 94">
              <a:extLst>
                <a:ext uri="{FF2B5EF4-FFF2-40B4-BE49-F238E27FC236}">
                  <a16:creationId xmlns:a16="http://schemas.microsoft.com/office/drawing/2014/main" id="{4F4C3A5B-72D7-7B79-DA50-422706F4677B}"/>
                </a:ext>
              </a:extLst>
            </p:cNvPr>
            <p:cNvSpPr>
              <a:spLocks noChangeShapeType="1"/>
            </p:cNvSpPr>
            <p:nvPr/>
          </p:nvSpPr>
          <p:spPr bwMode="auto">
            <a:xfrm>
              <a:off x="86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3" name="Line 95">
              <a:extLst>
                <a:ext uri="{FF2B5EF4-FFF2-40B4-BE49-F238E27FC236}">
                  <a16:creationId xmlns:a16="http://schemas.microsoft.com/office/drawing/2014/main" id="{EBACD791-3220-1076-A014-9DE73C7A91D6}"/>
                </a:ext>
              </a:extLst>
            </p:cNvPr>
            <p:cNvSpPr>
              <a:spLocks noChangeShapeType="1"/>
            </p:cNvSpPr>
            <p:nvPr/>
          </p:nvSpPr>
          <p:spPr bwMode="auto">
            <a:xfrm>
              <a:off x="134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60" name="Group 59">
            <a:extLst>
              <a:ext uri="{FF2B5EF4-FFF2-40B4-BE49-F238E27FC236}">
                <a16:creationId xmlns:a16="http://schemas.microsoft.com/office/drawing/2014/main" id="{B45955AC-606B-4879-DF2A-72B641D52285}"/>
              </a:ext>
            </a:extLst>
          </p:cNvPr>
          <p:cNvGrpSpPr/>
          <p:nvPr/>
        </p:nvGrpSpPr>
        <p:grpSpPr>
          <a:xfrm>
            <a:off x="6142826" y="4213489"/>
            <a:ext cx="3693970" cy="1779381"/>
            <a:chOff x="6304544" y="4151048"/>
            <a:chExt cx="3791219" cy="1826226"/>
          </a:xfrm>
        </p:grpSpPr>
        <p:grpSp>
          <p:nvGrpSpPr>
            <p:cNvPr id="39" name="Group 149">
              <a:extLst>
                <a:ext uri="{FF2B5EF4-FFF2-40B4-BE49-F238E27FC236}">
                  <a16:creationId xmlns:a16="http://schemas.microsoft.com/office/drawing/2014/main" id="{A68A2CA7-7A83-7E0F-8707-BA9ADC1A6778}"/>
                </a:ext>
              </a:extLst>
            </p:cNvPr>
            <p:cNvGrpSpPr>
              <a:grpSpLocks/>
            </p:cNvGrpSpPr>
            <p:nvPr/>
          </p:nvGrpSpPr>
          <p:grpSpPr bwMode="auto">
            <a:xfrm>
              <a:off x="6991667" y="4151048"/>
              <a:ext cx="3104096" cy="1824103"/>
              <a:chOff x="2815" y="842"/>
              <a:chExt cx="545" cy="300"/>
            </a:xfrm>
          </p:grpSpPr>
          <p:sp>
            <p:nvSpPr>
              <p:cNvPr id="40" name="Freeform 150">
                <a:extLst>
                  <a:ext uri="{FF2B5EF4-FFF2-40B4-BE49-F238E27FC236}">
                    <a16:creationId xmlns:a16="http://schemas.microsoft.com/office/drawing/2014/main" id="{9C989091-6FB4-151B-2E40-BFBB66FE3B94}"/>
                  </a:ext>
                </a:extLst>
              </p:cNvPr>
              <p:cNvSpPr>
                <a:spLocks/>
              </p:cNvSpPr>
              <p:nvPr/>
            </p:nvSpPr>
            <p:spPr bwMode="auto">
              <a:xfrm>
                <a:off x="2815" y="842"/>
                <a:ext cx="277" cy="159"/>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41" name="Freeform 151">
                <a:extLst>
                  <a:ext uri="{FF2B5EF4-FFF2-40B4-BE49-F238E27FC236}">
                    <a16:creationId xmlns:a16="http://schemas.microsoft.com/office/drawing/2014/main" id="{89A4E60B-8BFE-B830-13C0-2F240795656C}"/>
                  </a:ext>
                </a:extLst>
              </p:cNvPr>
              <p:cNvSpPr>
                <a:spLocks/>
              </p:cNvSpPr>
              <p:nvPr/>
            </p:nvSpPr>
            <p:spPr bwMode="auto">
              <a:xfrm flipV="1">
                <a:off x="3091" y="1001"/>
                <a:ext cx="269" cy="141"/>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sp>
          <p:nvSpPr>
            <p:cNvPr id="59" name="Freeform: Shape 58">
              <a:extLst>
                <a:ext uri="{FF2B5EF4-FFF2-40B4-BE49-F238E27FC236}">
                  <a16:creationId xmlns:a16="http://schemas.microsoft.com/office/drawing/2014/main" id="{D859F2B1-1510-48A0-76F9-A190DC8484F6}"/>
                </a:ext>
              </a:extLst>
            </p:cNvPr>
            <p:cNvSpPr/>
            <p:nvPr/>
          </p:nvSpPr>
          <p:spPr>
            <a:xfrm rot="16533778" flipH="1">
              <a:off x="6181702" y="5205619"/>
              <a:ext cx="894497" cy="648813"/>
            </a:xfrm>
            <a:custGeom>
              <a:avLst/>
              <a:gdLst>
                <a:gd name="connsiteX0" fmla="*/ 0 w 2487407"/>
                <a:gd name="connsiteY0" fmla="*/ 1225484 h 1225484"/>
                <a:gd name="connsiteX1" fmla="*/ 2281286 w 2487407"/>
                <a:gd name="connsiteY1" fmla="*/ 0 h 1225484"/>
              </a:gdLst>
              <a:ahLst/>
              <a:cxnLst>
                <a:cxn ang="0">
                  <a:pos x="connsiteX0" y="connsiteY0"/>
                </a:cxn>
                <a:cxn ang="0">
                  <a:pos x="connsiteX1" y="connsiteY1"/>
                </a:cxn>
              </a:cxnLst>
              <a:rect l="l" t="t" r="r" b="b"/>
              <a:pathLst>
                <a:path w="2487407" h="1225484">
                  <a:moveTo>
                    <a:pt x="0" y="1225484"/>
                  </a:moveTo>
                  <a:cubicBezTo>
                    <a:pt x="1525571" y="941894"/>
                    <a:pt x="3051142" y="658305"/>
                    <a:pt x="2281286" y="0"/>
                  </a:cubicBez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54"/>
            </a:p>
          </p:txBody>
        </p:sp>
      </p:grpSp>
      <p:sp>
        <p:nvSpPr>
          <p:cNvPr id="18489" name="Text Box 57">
            <a:extLst>
              <a:ext uri="{FF2B5EF4-FFF2-40B4-BE49-F238E27FC236}">
                <a16:creationId xmlns:a16="http://schemas.microsoft.com/office/drawing/2014/main" id="{2CF11432-4842-4B98-98A0-D0C887E74468}"/>
              </a:ext>
            </a:extLst>
          </p:cNvPr>
          <p:cNvSpPr txBox="1">
            <a:spLocks noChangeArrowheads="1"/>
          </p:cNvSpPr>
          <p:nvPr/>
        </p:nvSpPr>
        <p:spPr bwMode="auto">
          <a:xfrm>
            <a:off x="3063858" y="1088075"/>
            <a:ext cx="371227"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0000"/>
                </a:solidFill>
              </a:rPr>
              <a:t>L</a:t>
            </a:r>
          </a:p>
        </p:txBody>
      </p:sp>
      <p:sp>
        <p:nvSpPr>
          <p:cNvPr id="18490" name="Rectangle 58">
            <a:extLst>
              <a:ext uri="{FF2B5EF4-FFF2-40B4-BE49-F238E27FC236}">
                <a16:creationId xmlns:a16="http://schemas.microsoft.com/office/drawing/2014/main" id="{FF73368C-39B8-4D32-8911-FD047C65255B}"/>
              </a:ext>
            </a:extLst>
          </p:cNvPr>
          <p:cNvSpPr>
            <a:spLocks noChangeArrowheads="1"/>
          </p:cNvSpPr>
          <p:nvPr/>
        </p:nvSpPr>
        <p:spPr bwMode="auto">
          <a:xfrm>
            <a:off x="2561290" y="2206785"/>
            <a:ext cx="1477855"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b="1" dirty="0">
                <a:solidFill>
                  <a:srgbClr val="00FFFF"/>
                </a:solidFill>
                <a:latin typeface="Times New Roman" panose="02020603050405020304" pitchFamily="18" charset="0"/>
                <a:cs typeface="Times New Roman" panose="02020603050405020304" pitchFamily="18" charset="0"/>
              </a:rPr>
              <a:t>E  = E</a:t>
            </a:r>
            <a:r>
              <a:rPr lang="en-US" altLang="en-US" sz="1754" b="1" baseline="-25000" dirty="0">
                <a:solidFill>
                  <a:srgbClr val="00FFFF"/>
                </a:solidFill>
                <a:latin typeface="Times New Roman" panose="02020603050405020304" pitchFamily="18" charset="0"/>
                <a:cs typeface="Times New Roman" panose="02020603050405020304" pitchFamily="18" charset="0"/>
              </a:rPr>
              <a:t>0</a:t>
            </a:r>
            <a:r>
              <a:rPr lang="en-US" altLang="en-US" sz="1754" b="1" dirty="0">
                <a:solidFill>
                  <a:srgbClr val="00FFFF"/>
                </a:solidFill>
                <a:latin typeface="Times New Roman" panose="02020603050405020304" pitchFamily="18" charset="0"/>
                <a:cs typeface="Times New Roman" panose="02020603050405020304" pitchFamily="18" charset="0"/>
              </a:rPr>
              <a:t> sin </a:t>
            </a:r>
            <a:r>
              <a:rPr lang="el-GR" altLang="en-US" sz="1754" b="1" dirty="0">
                <a:solidFill>
                  <a:srgbClr val="00FFFF"/>
                </a:solidFill>
                <a:latin typeface="Times New Roman" panose="02020603050405020304" pitchFamily="18" charset="0"/>
                <a:cs typeface="Times New Roman" panose="02020603050405020304" pitchFamily="18" charset="0"/>
              </a:rPr>
              <a:t>ω</a:t>
            </a:r>
            <a:r>
              <a:rPr lang="en-US" altLang="en-US" sz="1754" b="1" dirty="0">
                <a:solidFill>
                  <a:srgbClr val="00FFFF"/>
                </a:solidFill>
                <a:latin typeface="Times New Roman" panose="02020603050405020304" pitchFamily="18" charset="0"/>
                <a:cs typeface="Times New Roman" panose="02020603050405020304" pitchFamily="18" charset="0"/>
              </a:rPr>
              <a:t>t</a:t>
            </a:r>
          </a:p>
        </p:txBody>
      </p:sp>
      <p:sp>
        <p:nvSpPr>
          <p:cNvPr id="18494" name="Text Box 62">
            <a:extLst>
              <a:ext uri="{FF2B5EF4-FFF2-40B4-BE49-F238E27FC236}">
                <a16:creationId xmlns:a16="http://schemas.microsoft.com/office/drawing/2014/main" id="{4DCF6499-9EE7-4684-903A-9BF1AF39A873}"/>
              </a:ext>
            </a:extLst>
          </p:cNvPr>
          <p:cNvSpPr txBox="1">
            <a:spLocks noChangeArrowheads="1"/>
          </p:cNvSpPr>
          <p:nvPr/>
        </p:nvSpPr>
        <p:spPr bwMode="auto">
          <a:xfrm>
            <a:off x="2585191" y="2962402"/>
            <a:ext cx="4820787" cy="764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buNone/>
            </a:pPr>
            <a:r>
              <a:rPr lang="en-US" altLang="en-US" sz="1754" b="1" dirty="0">
                <a:solidFill>
                  <a:srgbClr val="00FFFF"/>
                </a:solidFill>
              </a:rPr>
              <a:t>Current lags behind emf by </a:t>
            </a:r>
            <a:r>
              <a:rPr lang="el-GR" altLang="en-US" sz="1754" b="1" dirty="0">
                <a:solidFill>
                  <a:srgbClr val="00FFFF"/>
                </a:solidFill>
              </a:rPr>
              <a:t>π</a:t>
            </a:r>
            <a:r>
              <a:rPr lang="en-US" altLang="en-US" sz="1754" b="1" dirty="0">
                <a:solidFill>
                  <a:srgbClr val="00FFFF"/>
                </a:solidFill>
              </a:rPr>
              <a:t>/2 rad.</a:t>
            </a:r>
          </a:p>
          <a:p>
            <a:pPr eaLnBrk="1" hangingPunct="1">
              <a:lnSpc>
                <a:spcPct val="100000"/>
              </a:lnSpc>
              <a:spcBef>
                <a:spcPct val="50000"/>
              </a:spcBef>
              <a:buFontTx/>
              <a:buNone/>
            </a:pPr>
            <a:endParaRPr lang="en-US" altLang="en-US" sz="1754" dirty="0">
              <a:solidFill>
                <a:srgbClr val="00FF00"/>
              </a:solidFill>
              <a:latin typeface="Bookman Old Style" panose="02050604050505020204" pitchFamily="18" charset="0"/>
            </a:endParaRPr>
          </a:p>
        </p:txBody>
      </p:sp>
      <p:sp>
        <p:nvSpPr>
          <p:cNvPr id="3" name="TextBox 2">
            <a:extLst>
              <a:ext uri="{FF2B5EF4-FFF2-40B4-BE49-F238E27FC236}">
                <a16:creationId xmlns:a16="http://schemas.microsoft.com/office/drawing/2014/main" id="{07E75B19-95E6-7252-06FB-0A9E59413935}"/>
              </a:ext>
            </a:extLst>
          </p:cNvPr>
          <p:cNvSpPr txBox="1"/>
          <p:nvPr/>
        </p:nvSpPr>
        <p:spPr>
          <a:xfrm>
            <a:off x="3580361" y="345711"/>
            <a:ext cx="4457210" cy="523220"/>
          </a:xfrm>
          <a:prstGeom prst="rect">
            <a:avLst/>
          </a:prstGeom>
          <a:noFill/>
        </p:spPr>
        <p:txBody>
          <a:bodyPr wrap="square">
            <a:spAutoFit/>
          </a:bodyPr>
          <a:lstStyle/>
          <a:p>
            <a:pPr algn="ctr"/>
            <a:r>
              <a:rPr lang="en-US" altLang="en-US" sz="2800" b="1" dirty="0">
                <a:solidFill>
                  <a:srgbClr val="FF00FF"/>
                </a:solidFill>
                <a:latin typeface="Tahoma" panose="020B0604030504040204" pitchFamily="34" charset="0"/>
                <a:ea typeface="Tahoma" panose="020B0604030504040204" pitchFamily="34" charset="0"/>
                <a:cs typeface="Tahoma" panose="020B0604030504040204" pitchFamily="34" charset="0"/>
              </a:rPr>
              <a:t>2. Inductor only Circuit</a:t>
            </a:r>
            <a:endParaRPr lang="en-US" sz="2800" dirty="0">
              <a:solidFill>
                <a:srgbClr val="FF00FF"/>
              </a:solidFill>
              <a:latin typeface="Tahoma" panose="020B0604030504040204" pitchFamily="34" charset="0"/>
              <a:ea typeface="Tahoma" panose="020B0604030504040204" pitchFamily="34" charset="0"/>
              <a:cs typeface="Tahoma" panose="020B0604030504040204" pitchFamily="34" charset="0"/>
            </a:endParaRPr>
          </a:p>
        </p:txBody>
      </p:sp>
      <p:grpSp>
        <p:nvGrpSpPr>
          <p:cNvPr id="9" name="Group 176">
            <a:extLst>
              <a:ext uri="{FF2B5EF4-FFF2-40B4-BE49-F238E27FC236}">
                <a16:creationId xmlns:a16="http://schemas.microsoft.com/office/drawing/2014/main" id="{D772A29A-3E61-5E3A-4EB6-A37A199BF915}"/>
              </a:ext>
            </a:extLst>
          </p:cNvPr>
          <p:cNvGrpSpPr>
            <a:grpSpLocks/>
          </p:cNvGrpSpPr>
          <p:nvPr/>
        </p:nvGrpSpPr>
        <p:grpSpPr bwMode="auto">
          <a:xfrm>
            <a:off x="1732152" y="4968465"/>
            <a:ext cx="4016595" cy="459142"/>
            <a:chOff x="3749" y="3332"/>
            <a:chExt cx="1730" cy="237"/>
          </a:xfrm>
        </p:grpSpPr>
        <p:sp>
          <p:nvSpPr>
            <p:cNvPr id="10" name="Line 106">
              <a:extLst>
                <a:ext uri="{FF2B5EF4-FFF2-40B4-BE49-F238E27FC236}">
                  <a16:creationId xmlns:a16="http://schemas.microsoft.com/office/drawing/2014/main" id="{F2FF75A5-6F20-52BE-82F0-4F178DF90FFE}"/>
                </a:ext>
              </a:extLst>
            </p:cNvPr>
            <p:cNvSpPr>
              <a:spLocks noChangeShapeType="1"/>
            </p:cNvSpPr>
            <p:nvPr/>
          </p:nvSpPr>
          <p:spPr bwMode="auto">
            <a:xfrm>
              <a:off x="3888" y="3447"/>
              <a:ext cx="1344" cy="0"/>
            </a:xfrm>
            <a:prstGeom prst="line">
              <a:avLst/>
            </a:prstGeom>
            <a:noFill/>
            <a:ln w="28575">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1" name="Text Box 167">
              <a:extLst>
                <a:ext uri="{FF2B5EF4-FFF2-40B4-BE49-F238E27FC236}">
                  <a16:creationId xmlns:a16="http://schemas.microsoft.com/office/drawing/2014/main" id="{E6AB2CAD-28D8-B0D4-5DD0-B08A0CC9F1D4}"/>
                </a:ext>
              </a:extLst>
            </p:cNvPr>
            <p:cNvSpPr txBox="1">
              <a:spLocks noChangeArrowheads="1"/>
            </p:cNvSpPr>
            <p:nvPr/>
          </p:nvSpPr>
          <p:spPr bwMode="auto">
            <a:xfrm>
              <a:off x="5239" y="3332"/>
              <a:ext cx="24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latin typeface="Times New Roman" panose="02020603050405020304" pitchFamily="18" charset="0"/>
                  <a:cs typeface="Times New Roman" panose="02020603050405020304" pitchFamily="18" charset="0"/>
                </a:rPr>
                <a:t>x</a:t>
              </a:r>
            </a:p>
          </p:txBody>
        </p:sp>
        <p:sp>
          <p:nvSpPr>
            <p:cNvPr id="12" name="Text Box 169">
              <a:extLst>
                <a:ext uri="{FF2B5EF4-FFF2-40B4-BE49-F238E27FC236}">
                  <a16:creationId xmlns:a16="http://schemas.microsoft.com/office/drawing/2014/main" id="{BDE1B8A1-91D0-B111-2A88-CE778A47BC63}"/>
                </a:ext>
              </a:extLst>
            </p:cNvPr>
            <p:cNvSpPr txBox="1">
              <a:spLocks noChangeArrowheads="1"/>
            </p:cNvSpPr>
            <p:nvPr/>
          </p:nvSpPr>
          <p:spPr bwMode="auto">
            <a:xfrm>
              <a:off x="3749" y="3382"/>
              <a:ext cx="240"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0</a:t>
              </a:r>
            </a:p>
          </p:txBody>
        </p:sp>
      </p:grpSp>
      <p:sp>
        <p:nvSpPr>
          <p:cNvPr id="13" name="Line 105">
            <a:extLst>
              <a:ext uri="{FF2B5EF4-FFF2-40B4-BE49-F238E27FC236}">
                <a16:creationId xmlns:a16="http://schemas.microsoft.com/office/drawing/2014/main" id="{E1620E2B-3052-0433-3BDA-E2B0CE462919}"/>
              </a:ext>
            </a:extLst>
          </p:cNvPr>
          <p:cNvSpPr>
            <a:spLocks noChangeShapeType="1"/>
          </p:cNvSpPr>
          <p:nvPr/>
        </p:nvSpPr>
        <p:spPr bwMode="auto">
          <a:xfrm>
            <a:off x="2053626" y="3610405"/>
            <a:ext cx="0" cy="3161683"/>
          </a:xfrm>
          <a:prstGeom prst="line">
            <a:avLst/>
          </a:prstGeom>
          <a:noFill/>
          <a:ln w="28575">
            <a:solidFill>
              <a:srgbClr val="00CC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14" name="Group 177">
            <a:extLst>
              <a:ext uri="{FF2B5EF4-FFF2-40B4-BE49-F238E27FC236}">
                <a16:creationId xmlns:a16="http://schemas.microsoft.com/office/drawing/2014/main" id="{15BC393F-718E-0212-7D76-F39E663EA82E}"/>
              </a:ext>
            </a:extLst>
          </p:cNvPr>
          <p:cNvGrpSpPr>
            <a:grpSpLocks/>
          </p:cNvGrpSpPr>
          <p:nvPr/>
        </p:nvGrpSpPr>
        <p:grpSpPr bwMode="auto">
          <a:xfrm>
            <a:off x="2039725" y="3876797"/>
            <a:ext cx="2474964" cy="1307682"/>
            <a:chOff x="3888" y="2782"/>
            <a:chExt cx="1066" cy="675"/>
          </a:xfrm>
        </p:grpSpPr>
        <p:sp>
          <p:nvSpPr>
            <p:cNvPr id="15" name="Line 107">
              <a:extLst>
                <a:ext uri="{FF2B5EF4-FFF2-40B4-BE49-F238E27FC236}">
                  <a16:creationId xmlns:a16="http://schemas.microsoft.com/office/drawing/2014/main" id="{8B2D4D4D-F20C-06CE-72BD-AD52ECFF789B}"/>
                </a:ext>
              </a:extLst>
            </p:cNvPr>
            <p:cNvSpPr>
              <a:spLocks noChangeShapeType="1"/>
            </p:cNvSpPr>
            <p:nvPr/>
          </p:nvSpPr>
          <p:spPr bwMode="auto">
            <a:xfrm flipV="1">
              <a:off x="3888" y="2792"/>
              <a:ext cx="639" cy="665"/>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16" name="Rectangle 109">
              <a:extLst>
                <a:ext uri="{FF2B5EF4-FFF2-40B4-BE49-F238E27FC236}">
                  <a16:creationId xmlns:a16="http://schemas.microsoft.com/office/drawing/2014/main" id="{B01C5FEF-CC0B-574F-658A-A15B0EB134AA}"/>
                </a:ext>
              </a:extLst>
            </p:cNvPr>
            <p:cNvSpPr>
              <a:spLocks noChangeArrowheads="1"/>
            </p:cNvSpPr>
            <p:nvPr/>
          </p:nvSpPr>
          <p:spPr bwMode="auto">
            <a:xfrm>
              <a:off x="4777" y="2782"/>
              <a:ext cx="177"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FF00"/>
                  </a:solidFill>
                  <a:latin typeface="Times New Roman" panose="02020603050405020304" pitchFamily="18" charset="0"/>
                  <a:cs typeface="Times New Roman" panose="02020603050405020304" pitchFamily="18" charset="0"/>
                </a:rPr>
                <a:t>E</a:t>
              </a:r>
              <a:r>
                <a:rPr lang="en-US" altLang="en-US" sz="1754" b="1" baseline="-25000" dirty="0">
                  <a:solidFill>
                    <a:srgbClr val="FFFF00"/>
                  </a:solidFill>
                  <a:latin typeface="Times New Roman" panose="02020603050405020304" pitchFamily="18" charset="0"/>
                  <a:cs typeface="Times New Roman" panose="02020603050405020304" pitchFamily="18" charset="0"/>
                </a:rPr>
                <a:t>0</a:t>
              </a:r>
              <a:endParaRPr lang="en-US" altLang="en-US" sz="1754" b="1" dirty="0">
                <a:solidFill>
                  <a:srgbClr val="FFFF00"/>
                </a:solidFill>
                <a:latin typeface="Times New Roman" panose="02020603050405020304" pitchFamily="18" charset="0"/>
                <a:cs typeface="Times New Roman" panose="02020603050405020304" pitchFamily="18" charset="0"/>
              </a:endParaRPr>
            </a:p>
          </p:txBody>
        </p:sp>
      </p:grpSp>
      <p:grpSp>
        <p:nvGrpSpPr>
          <p:cNvPr id="17" name="Group 179">
            <a:extLst>
              <a:ext uri="{FF2B5EF4-FFF2-40B4-BE49-F238E27FC236}">
                <a16:creationId xmlns:a16="http://schemas.microsoft.com/office/drawing/2014/main" id="{D422D346-EB3F-A35A-39D0-92F442D1C7F1}"/>
              </a:ext>
            </a:extLst>
          </p:cNvPr>
          <p:cNvGrpSpPr>
            <a:grpSpLocks/>
          </p:cNvGrpSpPr>
          <p:nvPr/>
        </p:nvGrpSpPr>
        <p:grpSpPr bwMode="auto">
          <a:xfrm>
            <a:off x="2330930" y="4729937"/>
            <a:ext cx="688790" cy="442706"/>
            <a:chOff x="4094" y="3221"/>
            <a:chExt cx="266" cy="184"/>
          </a:xfrm>
        </p:grpSpPr>
        <p:sp>
          <p:nvSpPr>
            <p:cNvPr id="18" name="Arc 4">
              <a:extLst>
                <a:ext uri="{FF2B5EF4-FFF2-40B4-BE49-F238E27FC236}">
                  <a16:creationId xmlns:a16="http://schemas.microsoft.com/office/drawing/2014/main" id="{E4E15996-FC6C-4854-2B42-C88200AD975E}"/>
                </a:ext>
              </a:extLst>
            </p:cNvPr>
            <p:cNvSpPr>
              <a:spLocks/>
            </p:cNvSpPr>
            <p:nvPr/>
          </p:nvSpPr>
          <p:spPr bwMode="auto">
            <a:xfrm>
              <a:off x="4094" y="3286"/>
              <a:ext cx="101" cy="119"/>
            </a:xfrm>
            <a:custGeom>
              <a:avLst/>
              <a:gdLst>
                <a:gd name="T0" fmla="*/ 0 w 21600"/>
                <a:gd name="T1" fmla="*/ 0 h 28043"/>
                <a:gd name="T2" fmla="*/ 0 w 21600"/>
                <a:gd name="T3" fmla="*/ 1 h 28043"/>
                <a:gd name="T4" fmla="*/ 0 w 21600"/>
                <a:gd name="T5" fmla="*/ 0 h 28043"/>
                <a:gd name="T6" fmla="*/ 0 60000 65536"/>
                <a:gd name="T7" fmla="*/ 0 60000 65536"/>
                <a:gd name="T8" fmla="*/ 0 60000 65536"/>
              </a:gdLst>
              <a:ahLst/>
              <a:cxnLst>
                <a:cxn ang="T6">
                  <a:pos x="T0" y="T1"/>
                </a:cxn>
                <a:cxn ang="T7">
                  <a:pos x="T2" y="T3"/>
                </a:cxn>
                <a:cxn ang="T8">
                  <a:pos x="T4" y="T5"/>
                </a:cxn>
              </a:cxnLst>
              <a:rect l="0" t="0" r="r" b="b"/>
              <a:pathLst>
                <a:path w="21600" h="28043" fill="none" extrusionOk="0">
                  <a:moveTo>
                    <a:pt x="-1" y="0"/>
                  </a:moveTo>
                  <a:cubicBezTo>
                    <a:pt x="11929" y="0"/>
                    <a:pt x="21600" y="9670"/>
                    <a:pt x="21600" y="21600"/>
                  </a:cubicBezTo>
                  <a:cubicBezTo>
                    <a:pt x="21600" y="23785"/>
                    <a:pt x="21268" y="25957"/>
                    <a:pt x="20616" y="28042"/>
                  </a:cubicBezTo>
                </a:path>
                <a:path w="21600" h="28043" stroke="0" extrusionOk="0">
                  <a:moveTo>
                    <a:pt x="-1" y="0"/>
                  </a:moveTo>
                  <a:cubicBezTo>
                    <a:pt x="11929" y="0"/>
                    <a:pt x="21600" y="9670"/>
                    <a:pt x="21600" y="21600"/>
                  </a:cubicBezTo>
                  <a:cubicBezTo>
                    <a:pt x="21600" y="23785"/>
                    <a:pt x="21268" y="25957"/>
                    <a:pt x="20616" y="28042"/>
                  </a:cubicBezTo>
                  <a:lnTo>
                    <a:pt x="0" y="21600"/>
                  </a:lnTo>
                  <a:lnTo>
                    <a:pt x="-1" y="0"/>
                  </a:lnTo>
                  <a:close/>
                </a:path>
              </a:pathLst>
            </a:custGeom>
            <a:noFill/>
            <a:ln w="28575">
              <a:solidFill>
                <a:srgbClr val="00FFCC"/>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19" name="Rectangle 111">
              <a:extLst>
                <a:ext uri="{FF2B5EF4-FFF2-40B4-BE49-F238E27FC236}">
                  <a16:creationId xmlns:a16="http://schemas.microsoft.com/office/drawing/2014/main" id="{92BC1BFD-6E08-CC71-2DE7-9AFFAE451573}"/>
                </a:ext>
              </a:extLst>
            </p:cNvPr>
            <p:cNvSpPr>
              <a:spLocks noChangeArrowheads="1"/>
            </p:cNvSpPr>
            <p:nvPr/>
          </p:nvSpPr>
          <p:spPr bwMode="auto">
            <a:xfrm>
              <a:off x="4196" y="3221"/>
              <a:ext cx="164" cy="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754" b="1" dirty="0">
                  <a:solidFill>
                    <a:srgbClr val="00FFCC"/>
                  </a:solidFill>
                </a:rPr>
                <a:t>ω</a:t>
              </a:r>
              <a:r>
                <a:rPr lang="en-US" altLang="en-US" sz="1754" b="1" dirty="0">
                  <a:solidFill>
                    <a:srgbClr val="00FFCC"/>
                  </a:solidFill>
                </a:rPr>
                <a:t>t</a:t>
              </a:r>
            </a:p>
          </p:txBody>
        </p:sp>
      </p:grpSp>
      <p:sp>
        <p:nvSpPr>
          <p:cNvPr id="20" name="Text Box 168">
            <a:extLst>
              <a:ext uri="{FF2B5EF4-FFF2-40B4-BE49-F238E27FC236}">
                <a16:creationId xmlns:a16="http://schemas.microsoft.com/office/drawing/2014/main" id="{2EA86B2D-12C1-6395-AD8C-E309E01B8086}"/>
              </a:ext>
            </a:extLst>
          </p:cNvPr>
          <p:cNvSpPr txBox="1">
            <a:spLocks noChangeArrowheads="1"/>
          </p:cNvSpPr>
          <p:nvPr/>
        </p:nvSpPr>
        <p:spPr bwMode="auto">
          <a:xfrm>
            <a:off x="1883812" y="3365463"/>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y</a:t>
            </a:r>
          </a:p>
        </p:txBody>
      </p:sp>
      <p:sp>
        <p:nvSpPr>
          <p:cNvPr id="21" name="Line 107">
            <a:extLst>
              <a:ext uri="{FF2B5EF4-FFF2-40B4-BE49-F238E27FC236}">
                <a16:creationId xmlns:a16="http://schemas.microsoft.com/office/drawing/2014/main" id="{9718AABA-6D8E-5844-313F-F8CECDA379AC}"/>
              </a:ext>
            </a:extLst>
          </p:cNvPr>
          <p:cNvSpPr>
            <a:spLocks noChangeShapeType="1"/>
          </p:cNvSpPr>
          <p:nvPr/>
        </p:nvSpPr>
        <p:spPr bwMode="auto">
          <a:xfrm>
            <a:off x="2052381" y="5173581"/>
            <a:ext cx="719810" cy="86200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cxnSp>
        <p:nvCxnSpPr>
          <p:cNvPr id="22" name="Straight Connector 21">
            <a:extLst>
              <a:ext uri="{FF2B5EF4-FFF2-40B4-BE49-F238E27FC236}">
                <a16:creationId xmlns:a16="http://schemas.microsoft.com/office/drawing/2014/main" id="{ED989CDA-4331-DA9E-BEE5-FA534CA0FE43}"/>
              </a:ext>
            </a:extLst>
          </p:cNvPr>
          <p:cNvCxnSpPr>
            <a:cxnSpLocks/>
          </p:cNvCxnSpPr>
          <p:nvPr/>
        </p:nvCxnSpPr>
        <p:spPr>
          <a:xfrm flipV="1">
            <a:off x="2012071" y="3898652"/>
            <a:ext cx="1477855" cy="7927"/>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sp>
        <p:nvSpPr>
          <p:cNvPr id="23" name="Rectangle 109">
            <a:extLst>
              <a:ext uri="{FF2B5EF4-FFF2-40B4-BE49-F238E27FC236}">
                <a16:creationId xmlns:a16="http://schemas.microsoft.com/office/drawing/2014/main" id="{C94F205E-90BD-4E54-2BE1-DAABC8177852}"/>
              </a:ext>
            </a:extLst>
          </p:cNvPr>
          <p:cNvSpPr>
            <a:spLocks noChangeArrowheads="1"/>
          </p:cNvSpPr>
          <p:nvPr/>
        </p:nvSpPr>
        <p:spPr bwMode="auto">
          <a:xfrm>
            <a:off x="1711261" y="3710236"/>
            <a:ext cx="335348"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FF00"/>
                </a:solidFill>
                <a:latin typeface="Times New Roman" panose="02020603050405020304" pitchFamily="18" charset="0"/>
                <a:cs typeface="Times New Roman" panose="02020603050405020304" pitchFamily="18" charset="0"/>
              </a:rPr>
              <a:t>E</a:t>
            </a:r>
          </a:p>
        </p:txBody>
      </p:sp>
      <p:sp>
        <p:nvSpPr>
          <p:cNvPr id="24" name="Rectangle 109">
            <a:extLst>
              <a:ext uri="{FF2B5EF4-FFF2-40B4-BE49-F238E27FC236}">
                <a16:creationId xmlns:a16="http://schemas.microsoft.com/office/drawing/2014/main" id="{EFBBFCC8-8F66-0689-0D68-83F44F586C20}"/>
              </a:ext>
            </a:extLst>
          </p:cNvPr>
          <p:cNvSpPr>
            <a:spLocks noChangeArrowheads="1"/>
          </p:cNvSpPr>
          <p:nvPr/>
        </p:nvSpPr>
        <p:spPr bwMode="auto">
          <a:xfrm>
            <a:off x="2614535" y="5637855"/>
            <a:ext cx="348172"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0000"/>
                </a:solidFill>
                <a:latin typeface="Times New Roman" panose="02020603050405020304" pitchFamily="18" charset="0"/>
                <a:cs typeface="Times New Roman" panose="02020603050405020304" pitchFamily="18" charset="0"/>
              </a:rPr>
              <a:t>I</a:t>
            </a:r>
            <a:r>
              <a:rPr lang="en-US" altLang="en-US" sz="1754" b="1" baseline="-25000" dirty="0">
                <a:solidFill>
                  <a:srgbClr val="FF0000"/>
                </a:solidFill>
                <a:latin typeface="CommercialScript BT" pitchFamily="66" charset="0"/>
              </a:rPr>
              <a:t>0</a:t>
            </a:r>
            <a:endParaRPr lang="en-US" altLang="en-US" sz="1754" b="1" dirty="0">
              <a:solidFill>
                <a:srgbClr val="FF0000"/>
              </a:solidFill>
            </a:endParaRPr>
          </a:p>
        </p:txBody>
      </p:sp>
      <p:sp>
        <p:nvSpPr>
          <p:cNvPr id="25" name="Rectangle 109">
            <a:extLst>
              <a:ext uri="{FF2B5EF4-FFF2-40B4-BE49-F238E27FC236}">
                <a16:creationId xmlns:a16="http://schemas.microsoft.com/office/drawing/2014/main" id="{31B19584-E34A-5BE7-4E68-A90104121CBF}"/>
              </a:ext>
            </a:extLst>
          </p:cNvPr>
          <p:cNvSpPr>
            <a:spLocks noChangeArrowheads="1"/>
          </p:cNvSpPr>
          <p:nvPr/>
        </p:nvSpPr>
        <p:spPr bwMode="auto">
          <a:xfrm>
            <a:off x="1801492" y="5784373"/>
            <a:ext cx="272832"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0000"/>
                </a:solidFill>
                <a:latin typeface="Times New Roman" panose="02020603050405020304" pitchFamily="18" charset="0"/>
                <a:cs typeface="Times New Roman" panose="02020603050405020304" pitchFamily="18" charset="0"/>
              </a:rPr>
              <a:t>I</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64E4044-5BB2-D0FE-E814-34C3F9D12192}"/>
                  </a:ext>
                </a:extLst>
              </p:cNvPr>
              <p:cNvSpPr txBox="1"/>
              <p:nvPr/>
            </p:nvSpPr>
            <p:spPr>
              <a:xfrm>
                <a:off x="5993525" y="2934939"/>
                <a:ext cx="1998658" cy="359858"/>
              </a:xfrm>
              <a:prstGeom prst="rect">
                <a:avLst/>
              </a:prstGeom>
              <a:noFill/>
            </p:spPr>
            <p:txBody>
              <a:bodyPr wrap="square">
                <a:spAutoFit/>
              </a:bodyPr>
              <a:lstStyle/>
              <a:p>
                <a14:m>
                  <m:oMath xmlns:m="http://schemas.openxmlformats.org/officeDocument/2006/math">
                    <m:r>
                      <a:rPr lang="en-IN" sz="1754" b="1" i="1">
                        <a:solidFill>
                          <a:srgbClr val="00CC00"/>
                        </a:solidFill>
                        <a:latin typeface="Cambria Math" panose="02040503050406030204" pitchFamily="18" charset="0"/>
                      </a:rPr>
                      <m:t>(</m:t>
                    </m:r>
                    <m:r>
                      <a:rPr lang="en-US" sz="1754" b="1" i="1">
                        <a:solidFill>
                          <a:srgbClr val="00CC00"/>
                        </a:solidFill>
                        <a:latin typeface="Cambria Math" panose="02040503050406030204" pitchFamily="18" charset="0"/>
                      </a:rPr>
                      <m:t>𝝓</m:t>
                    </m:r>
                    <m:r>
                      <a:rPr lang="en-IN" sz="1754" b="1" i="1">
                        <a:solidFill>
                          <a:srgbClr val="00CC00"/>
                        </a:solidFill>
                        <a:latin typeface="Cambria Math" panose="02040503050406030204" pitchFamily="18" charset="0"/>
                      </a:rPr>
                      <m:t>=</m:t>
                    </m:r>
                    <m:r>
                      <m:rPr>
                        <m:nor/>
                      </m:rPr>
                      <a:rPr lang="el-GR" altLang="en-US" sz="1754" b="1" dirty="0">
                        <a:solidFill>
                          <a:schemeClr val="bg1"/>
                        </a:solidFill>
                      </a:rPr>
                      <m:t>π</m:t>
                    </m:r>
                    <m:r>
                      <m:rPr>
                        <m:nor/>
                      </m:rPr>
                      <a:rPr lang="en-US" altLang="en-US" sz="1754" b="1" dirty="0">
                        <a:solidFill>
                          <a:schemeClr val="bg1"/>
                        </a:solidFill>
                      </a:rPr>
                      <m:t>/2</m:t>
                    </m:r>
                  </m:oMath>
                </a14:m>
                <a:r>
                  <a:rPr lang="en-US" sz="1754" b="1" dirty="0">
                    <a:solidFill>
                      <a:srgbClr val="00CC00"/>
                    </a:solidFill>
                  </a:rPr>
                  <a:t>)</a:t>
                </a:r>
              </a:p>
            </p:txBody>
          </p:sp>
        </mc:Choice>
        <mc:Fallback xmlns="">
          <p:sp>
            <p:nvSpPr>
              <p:cNvPr id="28" name="TextBox 27">
                <a:extLst>
                  <a:ext uri="{FF2B5EF4-FFF2-40B4-BE49-F238E27FC236}">
                    <a16:creationId xmlns:a16="http://schemas.microsoft.com/office/drawing/2014/main" id="{764E4044-5BB2-D0FE-E814-34C3F9D12192}"/>
                  </a:ext>
                </a:extLst>
              </p:cNvPr>
              <p:cNvSpPr txBox="1">
                <a:spLocks noRot="1" noChangeAspect="1" noMove="1" noResize="1" noEditPoints="1" noAdjustHandles="1" noChangeArrowheads="1" noChangeShapeType="1" noTextEdit="1"/>
              </p:cNvSpPr>
              <p:nvPr/>
            </p:nvSpPr>
            <p:spPr>
              <a:xfrm>
                <a:off x="5993525" y="2934939"/>
                <a:ext cx="1998658" cy="359858"/>
              </a:xfrm>
              <a:prstGeom prst="rect">
                <a:avLst/>
              </a:prstGeom>
              <a:blipFill>
                <a:blip r:embed="rId4"/>
                <a:stretch>
                  <a:fillRect l="-610" t="-6780" b="-25424"/>
                </a:stretch>
              </a:blipFill>
            </p:spPr>
            <p:txBody>
              <a:bodyPr/>
              <a:lstStyle/>
              <a:p>
                <a:r>
                  <a:rPr lang="en-IN">
                    <a:noFill/>
                  </a:rPr>
                  <a:t> </a:t>
                </a:r>
              </a:p>
            </p:txBody>
          </p:sp>
        </mc:Fallback>
      </mc:AlternateContent>
      <p:sp>
        <p:nvSpPr>
          <p:cNvPr id="29" name="Line 105">
            <a:extLst>
              <a:ext uri="{FF2B5EF4-FFF2-40B4-BE49-F238E27FC236}">
                <a16:creationId xmlns:a16="http://schemas.microsoft.com/office/drawing/2014/main" id="{6C458370-FC4C-4658-E0F9-977105A038BA}"/>
              </a:ext>
            </a:extLst>
          </p:cNvPr>
          <p:cNvSpPr>
            <a:spLocks noChangeShapeType="1"/>
          </p:cNvSpPr>
          <p:nvPr/>
        </p:nvSpPr>
        <p:spPr bwMode="auto">
          <a:xfrm>
            <a:off x="6086358" y="3584994"/>
            <a:ext cx="0" cy="3161683"/>
          </a:xfrm>
          <a:prstGeom prst="line">
            <a:avLst/>
          </a:prstGeom>
          <a:noFill/>
          <a:ln w="28575">
            <a:solidFill>
              <a:srgbClr val="339933"/>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cxnSp>
        <p:nvCxnSpPr>
          <p:cNvPr id="30" name="Straight Connector 29">
            <a:extLst>
              <a:ext uri="{FF2B5EF4-FFF2-40B4-BE49-F238E27FC236}">
                <a16:creationId xmlns:a16="http://schemas.microsoft.com/office/drawing/2014/main" id="{97CB6385-2FEB-1187-84ED-BCD54E6232D8}"/>
              </a:ext>
            </a:extLst>
          </p:cNvPr>
          <p:cNvCxnSpPr>
            <a:cxnSpLocks/>
            <a:stCxn id="15" idx="1"/>
          </p:cNvCxnSpPr>
          <p:nvPr/>
        </p:nvCxnSpPr>
        <p:spPr>
          <a:xfrm>
            <a:off x="3524049" y="3897064"/>
            <a:ext cx="6343143" cy="1588"/>
          </a:xfrm>
          <a:prstGeom prst="line">
            <a:avLst/>
          </a:prstGeom>
          <a:ln w="12700">
            <a:solidFill>
              <a:srgbClr val="FFFF00"/>
            </a:solidFill>
            <a:prstDash val="lgDash"/>
          </a:ln>
        </p:spPr>
        <p:style>
          <a:lnRef idx="1">
            <a:schemeClr val="accent1"/>
          </a:lnRef>
          <a:fillRef idx="0">
            <a:schemeClr val="accent1"/>
          </a:fillRef>
          <a:effectRef idx="0">
            <a:schemeClr val="accent1"/>
          </a:effectRef>
          <a:fontRef idx="minor">
            <a:schemeClr val="tx1"/>
          </a:fontRef>
        </p:style>
      </p:cxnSp>
      <p:sp>
        <p:nvSpPr>
          <p:cNvPr id="31" name="Text Box 168">
            <a:extLst>
              <a:ext uri="{FF2B5EF4-FFF2-40B4-BE49-F238E27FC236}">
                <a16:creationId xmlns:a16="http://schemas.microsoft.com/office/drawing/2014/main" id="{A5476239-1C10-126A-F792-7A5F490C3A34}"/>
              </a:ext>
            </a:extLst>
          </p:cNvPr>
          <p:cNvSpPr txBox="1">
            <a:spLocks noChangeArrowheads="1"/>
          </p:cNvSpPr>
          <p:nvPr/>
        </p:nvSpPr>
        <p:spPr bwMode="auto">
          <a:xfrm>
            <a:off x="5922761" y="3154371"/>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y</a:t>
            </a:r>
          </a:p>
        </p:txBody>
      </p:sp>
      <p:cxnSp>
        <p:nvCxnSpPr>
          <p:cNvPr id="32" name="Straight Connector 31">
            <a:extLst>
              <a:ext uri="{FF2B5EF4-FFF2-40B4-BE49-F238E27FC236}">
                <a16:creationId xmlns:a16="http://schemas.microsoft.com/office/drawing/2014/main" id="{ECB591E6-D579-5EC6-3C4B-D392DE0A9B3C}"/>
              </a:ext>
            </a:extLst>
          </p:cNvPr>
          <p:cNvCxnSpPr>
            <a:cxnSpLocks/>
          </p:cNvCxnSpPr>
          <p:nvPr/>
        </p:nvCxnSpPr>
        <p:spPr>
          <a:xfrm flipV="1">
            <a:off x="2067529" y="6485650"/>
            <a:ext cx="7156734" cy="9487"/>
          </a:xfrm>
          <a:prstGeom prst="line">
            <a:avLst/>
          </a:prstGeom>
          <a:ln w="12700">
            <a:solidFill>
              <a:srgbClr val="FFFF00"/>
            </a:solidFill>
            <a:prstDash val="lgDash"/>
          </a:ln>
        </p:spPr>
        <p:style>
          <a:lnRef idx="1">
            <a:schemeClr val="accent1"/>
          </a:lnRef>
          <a:fillRef idx="0">
            <a:schemeClr val="accent1"/>
          </a:fillRef>
          <a:effectRef idx="0">
            <a:schemeClr val="accent1"/>
          </a:effectRef>
          <a:fontRef idx="minor">
            <a:schemeClr val="tx1"/>
          </a:fontRef>
        </p:style>
      </p:cxnSp>
      <p:grpSp>
        <p:nvGrpSpPr>
          <p:cNvPr id="33" name="Group 149">
            <a:extLst>
              <a:ext uri="{FF2B5EF4-FFF2-40B4-BE49-F238E27FC236}">
                <a16:creationId xmlns:a16="http://schemas.microsoft.com/office/drawing/2014/main" id="{F3CD0F9C-7B07-46A8-9180-43BF54119E62}"/>
              </a:ext>
            </a:extLst>
          </p:cNvPr>
          <p:cNvGrpSpPr>
            <a:grpSpLocks/>
          </p:cNvGrpSpPr>
          <p:nvPr/>
        </p:nvGrpSpPr>
        <p:grpSpPr bwMode="auto">
          <a:xfrm>
            <a:off x="6086359" y="3898761"/>
            <a:ext cx="3020712" cy="2586532"/>
            <a:chOff x="2742" y="816"/>
            <a:chExt cx="759" cy="385"/>
          </a:xfrm>
        </p:grpSpPr>
        <p:sp>
          <p:nvSpPr>
            <p:cNvPr id="34" name="Freeform 150">
              <a:extLst>
                <a:ext uri="{FF2B5EF4-FFF2-40B4-BE49-F238E27FC236}">
                  <a16:creationId xmlns:a16="http://schemas.microsoft.com/office/drawing/2014/main" id="{DEAFE104-3BBB-220A-7D6F-507EE17771A5}"/>
                </a:ext>
              </a:extLst>
            </p:cNvPr>
            <p:cNvSpPr>
              <a:spLocks/>
            </p:cNvSpPr>
            <p:nvPr/>
          </p:nvSpPr>
          <p:spPr bwMode="auto">
            <a:xfrm>
              <a:off x="2742" y="816"/>
              <a:ext cx="378" cy="190"/>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35" name="Freeform 151">
              <a:extLst>
                <a:ext uri="{FF2B5EF4-FFF2-40B4-BE49-F238E27FC236}">
                  <a16:creationId xmlns:a16="http://schemas.microsoft.com/office/drawing/2014/main" id="{6FBEE4A6-5B3B-5C1D-8565-09A9285AB89A}"/>
                </a:ext>
              </a:extLst>
            </p:cNvPr>
            <p:cNvSpPr>
              <a:spLocks/>
            </p:cNvSpPr>
            <p:nvPr/>
          </p:nvSpPr>
          <p:spPr bwMode="auto">
            <a:xfrm flipV="1">
              <a:off x="3118" y="1001"/>
              <a:ext cx="383" cy="200"/>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graphicFrame>
        <p:nvGraphicFramePr>
          <p:cNvPr id="36" name="Object 35">
            <a:extLst>
              <a:ext uri="{FF2B5EF4-FFF2-40B4-BE49-F238E27FC236}">
                <a16:creationId xmlns:a16="http://schemas.microsoft.com/office/drawing/2014/main" id="{6AA01D32-7772-C095-F1CF-1A1991878DBF}"/>
              </a:ext>
            </a:extLst>
          </p:cNvPr>
          <p:cNvGraphicFramePr>
            <a:graphicFrameLocks noChangeAspect="1"/>
          </p:cNvGraphicFramePr>
          <p:nvPr>
            <p:extLst>
              <p:ext uri="{D42A27DB-BD31-4B8C-83A1-F6EECF244321}">
                <p14:modId xmlns:p14="http://schemas.microsoft.com/office/powerpoint/2010/main" val="2329814686"/>
              </p:ext>
            </p:extLst>
          </p:nvPr>
        </p:nvGraphicFramePr>
        <p:xfrm>
          <a:off x="6570284" y="3536122"/>
          <a:ext cx="1233460" cy="338016"/>
        </p:xfrm>
        <a:graphic>
          <a:graphicData uri="http://schemas.openxmlformats.org/presentationml/2006/ole">
            <mc:AlternateContent xmlns:mc="http://schemas.openxmlformats.org/markup-compatibility/2006">
              <mc:Choice xmlns:v="urn:schemas-microsoft-com:vml" Requires="v">
                <p:oleObj name="Equation" r:id="rId5" imgW="990104" imgH="270767" progId="Equation.DSMT4">
                  <p:embed/>
                </p:oleObj>
              </mc:Choice>
              <mc:Fallback>
                <p:oleObj name="Equation" r:id="rId5" imgW="990104" imgH="270767" progId="Equation.DSMT4">
                  <p:embed/>
                  <p:pic>
                    <p:nvPicPr>
                      <p:cNvPr id="36" name="Object 35">
                        <a:extLst>
                          <a:ext uri="{FF2B5EF4-FFF2-40B4-BE49-F238E27FC236}">
                            <a16:creationId xmlns:a16="http://schemas.microsoft.com/office/drawing/2014/main" id="{6AA01D32-7772-C095-F1CF-1A1991878DBF}"/>
                          </a:ext>
                        </a:extLst>
                      </p:cNvPr>
                      <p:cNvPicPr/>
                      <p:nvPr/>
                    </p:nvPicPr>
                    <p:blipFill>
                      <a:blip r:embed="rId6"/>
                      <a:stretch>
                        <a:fillRect/>
                      </a:stretch>
                    </p:blipFill>
                    <p:spPr>
                      <a:xfrm>
                        <a:off x="6570284" y="3536122"/>
                        <a:ext cx="1233460" cy="338016"/>
                      </a:xfrm>
                      <a:prstGeom prst="rect">
                        <a:avLst/>
                      </a:prstGeom>
                    </p:spPr>
                  </p:pic>
                </p:oleObj>
              </mc:Fallback>
            </mc:AlternateContent>
          </a:graphicData>
        </a:graphic>
      </p:graphicFrame>
      <p:cxnSp>
        <p:nvCxnSpPr>
          <p:cNvPr id="37" name="Straight Connector 36">
            <a:extLst>
              <a:ext uri="{FF2B5EF4-FFF2-40B4-BE49-F238E27FC236}">
                <a16:creationId xmlns:a16="http://schemas.microsoft.com/office/drawing/2014/main" id="{B70D87CE-0A0D-0A80-EBD9-4C125A01CFF7}"/>
              </a:ext>
            </a:extLst>
          </p:cNvPr>
          <p:cNvCxnSpPr>
            <a:cxnSpLocks/>
          </p:cNvCxnSpPr>
          <p:nvPr/>
        </p:nvCxnSpPr>
        <p:spPr>
          <a:xfrm flipV="1">
            <a:off x="2679025" y="5989155"/>
            <a:ext cx="7162627" cy="47659"/>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36F1D7C-79EE-EB6C-CBF0-A03B963A91DD}"/>
              </a:ext>
            </a:extLst>
          </p:cNvPr>
          <p:cNvCxnSpPr>
            <a:cxnSpLocks/>
          </p:cNvCxnSpPr>
          <p:nvPr/>
        </p:nvCxnSpPr>
        <p:spPr>
          <a:xfrm>
            <a:off x="2087750" y="4208243"/>
            <a:ext cx="7779442" cy="5968"/>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42" name="Object 41">
            <a:extLst>
              <a:ext uri="{FF2B5EF4-FFF2-40B4-BE49-F238E27FC236}">
                <a16:creationId xmlns:a16="http://schemas.microsoft.com/office/drawing/2014/main" id="{47D8E23B-D350-2FE2-F48B-22451733402F}"/>
              </a:ext>
            </a:extLst>
          </p:cNvPr>
          <p:cNvGraphicFramePr>
            <a:graphicFrameLocks noChangeAspect="1"/>
          </p:cNvGraphicFramePr>
          <p:nvPr>
            <p:extLst>
              <p:ext uri="{D42A27DB-BD31-4B8C-83A1-F6EECF244321}">
                <p14:modId xmlns:p14="http://schemas.microsoft.com/office/powerpoint/2010/main" val="775646544"/>
              </p:ext>
            </p:extLst>
          </p:nvPr>
        </p:nvGraphicFramePr>
        <p:xfrm>
          <a:off x="7959724" y="4230761"/>
          <a:ext cx="1814573" cy="379794"/>
        </p:xfrm>
        <a:graphic>
          <a:graphicData uri="http://schemas.openxmlformats.org/presentationml/2006/ole">
            <mc:AlternateContent xmlns:mc="http://schemas.openxmlformats.org/markup-compatibility/2006">
              <mc:Choice xmlns:v="urn:schemas-microsoft-com:vml" Requires="v">
                <p:oleObj name="Equation" r:id="rId7" imgW="1091880" imgH="228600" progId="Equation.DSMT4">
                  <p:embed/>
                </p:oleObj>
              </mc:Choice>
              <mc:Fallback>
                <p:oleObj name="Equation" r:id="rId7" imgW="1091880" imgH="228600" progId="Equation.DSMT4">
                  <p:embed/>
                  <p:pic>
                    <p:nvPicPr>
                      <p:cNvPr id="42" name="Object 41">
                        <a:extLst>
                          <a:ext uri="{FF2B5EF4-FFF2-40B4-BE49-F238E27FC236}">
                            <a16:creationId xmlns:a16="http://schemas.microsoft.com/office/drawing/2014/main" id="{47D8E23B-D350-2FE2-F48B-22451733402F}"/>
                          </a:ext>
                        </a:extLst>
                      </p:cNvPr>
                      <p:cNvPicPr/>
                      <p:nvPr/>
                    </p:nvPicPr>
                    <p:blipFill>
                      <a:blip r:embed="rId8"/>
                      <a:stretch>
                        <a:fillRect/>
                      </a:stretch>
                    </p:blipFill>
                    <p:spPr>
                      <a:xfrm>
                        <a:off x="7959724" y="4230761"/>
                        <a:ext cx="1814573" cy="379794"/>
                      </a:xfrm>
                      <a:prstGeom prst="rect">
                        <a:avLst/>
                      </a:prstGeom>
                    </p:spPr>
                  </p:pic>
                </p:oleObj>
              </mc:Fallback>
            </mc:AlternateContent>
          </a:graphicData>
        </a:graphic>
      </p:graphicFrame>
      <p:grpSp>
        <p:nvGrpSpPr>
          <p:cNvPr id="43" name="Group 205">
            <a:extLst>
              <a:ext uri="{FF2B5EF4-FFF2-40B4-BE49-F238E27FC236}">
                <a16:creationId xmlns:a16="http://schemas.microsoft.com/office/drawing/2014/main" id="{0419C2E6-9DC2-93C3-CB0E-F5F65C3C62C5}"/>
              </a:ext>
            </a:extLst>
          </p:cNvPr>
          <p:cNvGrpSpPr>
            <a:grpSpLocks/>
          </p:cNvGrpSpPr>
          <p:nvPr/>
        </p:nvGrpSpPr>
        <p:grpSpPr bwMode="auto">
          <a:xfrm>
            <a:off x="6723171" y="5133903"/>
            <a:ext cx="2863182" cy="392885"/>
            <a:chOff x="647" y="2257"/>
            <a:chExt cx="1136" cy="254"/>
          </a:xfrm>
        </p:grpSpPr>
        <p:sp>
          <p:nvSpPr>
            <p:cNvPr id="44" name="Text Box 156">
              <a:extLst>
                <a:ext uri="{FF2B5EF4-FFF2-40B4-BE49-F238E27FC236}">
                  <a16:creationId xmlns:a16="http://schemas.microsoft.com/office/drawing/2014/main" id="{7A65DA65-156E-96E6-67AD-F871D139BAC6}"/>
                </a:ext>
              </a:extLst>
            </p:cNvPr>
            <p:cNvSpPr txBox="1">
              <a:spLocks noChangeArrowheads="1"/>
            </p:cNvSpPr>
            <p:nvPr/>
          </p:nvSpPr>
          <p:spPr bwMode="auto">
            <a:xfrm>
              <a:off x="926" y="2257"/>
              <a:ext cx="192"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l-GR" altLang="en-US" sz="1559" b="1" dirty="0">
                  <a:solidFill>
                    <a:srgbClr val="FFFF00"/>
                  </a:solidFill>
                  <a:cs typeface="Arial" panose="020B0604020202020204" pitchFamily="34" charset="0"/>
                </a:rPr>
                <a:t>π</a:t>
              </a:r>
              <a:endParaRPr lang="en-US" altLang="en-US" sz="1559" b="1" dirty="0">
                <a:solidFill>
                  <a:srgbClr val="FFFF00"/>
                </a:solidFill>
              </a:endParaRPr>
            </a:p>
          </p:txBody>
        </p:sp>
        <p:sp>
          <p:nvSpPr>
            <p:cNvPr id="45" name="Text Box 157">
              <a:extLst>
                <a:ext uri="{FF2B5EF4-FFF2-40B4-BE49-F238E27FC236}">
                  <a16:creationId xmlns:a16="http://schemas.microsoft.com/office/drawing/2014/main" id="{96D8F46F-45BD-6C86-74D6-4E981540707F}"/>
                </a:ext>
              </a:extLst>
            </p:cNvPr>
            <p:cNvSpPr txBox="1">
              <a:spLocks noChangeArrowheads="1"/>
            </p:cNvSpPr>
            <p:nvPr/>
          </p:nvSpPr>
          <p:spPr bwMode="auto">
            <a:xfrm>
              <a:off x="1555" y="2278"/>
              <a:ext cx="22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FF00"/>
                  </a:solidFill>
                  <a:cs typeface="Arial" panose="020B0604020202020204" pitchFamily="34" charset="0"/>
                </a:rPr>
                <a:t>2</a:t>
              </a:r>
              <a:r>
                <a:rPr lang="el-GR" altLang="en-US" sz="1754" b="1" dirty="0">
                  <a:solidFill>
                    <a:srgbClr val="FFFF00"/>
                  </a:solidFill>
                  <a:cs typeface="Arial" panose="020B0604020202020204" pitchFamily="34" charset="0"/>
                </a:rPr>
                <a:t>π</a:t>
              </a:r>
              <a:endParaRPr lang="en-US" altLang="en-US" sz="1754" b="1" dirty="0">
                <a:solidFill>
                  <a:srgbClr val="FFFF00"/>
                </a:solidFill>
              </a:endParaRPr>
            </a:p>
          </p:txBody>
        </p:sp>
        <p:sp>
          <p:nvSpPr>
            <p:cNvPr id="46" name="Text Box 168">
              <a:extLst>
                <a:ext uri="{FF2B5EF4-FFF2-40B4-BE49-F238E27FC236}">
                  <a16:creationId xmlns:a16="http://schemas.microsoft.com/office/drawing/2014/main" id="{ADC80355-1D57-8E65-E515-6AFA1F07CA42}"/>
                </a:ext>
              </a:extLst>
            </p:cNvPr>
            <p:cNvSpPr txBox="1">
              <a:spLocks noChangeArrowheads="1"/>
            </p:cNvSpPr>
            <p:nvPr/>
          </p:nvSpPr>
          <p:spPr bwMode="auto">
            <a:xfrm>
              <a:off x="647" y="2270"/>
              <a:ext cx="214"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l-GR" altLang="en-US" sz="1559" b="1" dirty="0">
                  <a:solidFill>
                    <a:srgbClr val="FFFF00"/>
                  </a:solidFill>
                  <a:cs typeface="Arial" panose="020B0604020202020204" pitchFamily="34" charset="0"/>
                </a:rPr>
                <a:t>π</a:t>
              </a:r>
              <a:r>
                <a:rPr lang="en-US" altLang="en-US" sz="1559" b="1" dirty="0">
                  <a:solidFill>
                    <a:srgbClr val="FFFF00"/>
                  </a:solidFill>
                  <a:cs typeface="Arial" panose="020B0604020202020204" pitchFamily="34" charset="0"/>
                </a:rPr>
                <a:t>/2</a:t>
              </a:r>
              <a:endParaRPr lang="en-US" altLang="en-US" sz="1559" b="1" dirty="0">
                <a:solidFill>
                  <a:srgbClr val="FFFF00"/>
                </a:solidFill>
              </a:endParaRPr>
            </a:p>
          </p:txBody>
        </p:sp>
        <p:sp>
          <p:nvSpPr>
            <p:cNvPr id="47" name="Text Box 169">
              <a:extLst>
                <a:ext uri="{FF2B5EF4-FFF2-40B4-BE49-F238E27FC236}">
                  <a16:creationId xmlns:a16="http://schemas.microsoft.com/office/drawing/2014/main" id="{7C25675B-77CE-2C24-D217-5E12AECB647D}"/>
                </a:ext>
              </a:extLst>
            </p:cNvPr>
            <p:cNvSpPr txBox="1">
              <a:spLocks noChangeArrowheads="1"/>
            </p:cNvSpPr>
            <p:nvPr/>
          </p:nvSpPr>
          <p:spPr bwMode="auto">
            <a:xfrm>
              <a:off x="1208" y="2277"/>
              <a:ext cx="33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559" b="1" dirty="0">
                  <a:solidFill>
                    <a:srgbClr val="FFFF00"/>
                  </a:solidFill>
                  <a:cs typeface="Arial" panose="020B0604020202020204" pitchFamily="34" charset="0"/>
                </a:rPr>
                <a:t>3</a:t>
              </a:r>
              <a:r>
                <a:rPr lang="el-GR" altLang="en-US" sz="1559" b="1" dirty="0">
                  <a:solidFill>
                    <a:srgbClr val="FFFF00"/>
                  </a:solidFill>
                  <a:cs typeface="Arial" panose="020B0604020202020204" pitchFamily="34" charset="0"/>
                </a:rPr>
                <a:t>π</a:t>
              </a:r>
              <a:r>
                <a:rPr lang="en-US" altLang="en-US" sz="1559" b="1" dirty="0">
                  <a:solidFill>
                    <a:srgbClr val="FFFF00"/>
                  </a:solidFill>
                  <a:cs typeface="Arial" panose="020B0604020202020204" pitchFamily="34" charset="0"/>
                </a:rPr>
                <a:t>/2</a:t>
              </a:r>
              <a:endParaRPr lang="en-US" altLang="en-US" sz="1559" b="1" dirty="0">
                <a:solidFill>
                  <a:srgbClr val="FFFF00"/>
                </a:solidFill>
              </a:endParaRPr>
            </a:p>
          </p:txBody>
        </p:sp>
      </p:grpSp>
      <p:grpSp>
        <p:nvGrpSpPr>
          <p:cNvPr id="7" name="Group 6">
            <a:extLst>
              <a:ext uri="{FF2B5EF4-FFF2-40B4-BE49-F238E27FC236}">
                <a16:creationId xmlns:a16="http://schemas.microsoft.com/office/drawing/2014/main" id="{4DB1E83A-084C-1F0F-6DD2-7DBACC2CCE36}"/>
              </a:ext>
            </a:extLst>
          </p:cNvPr>
          <p:cNvGrpSpPr/>
          <p:nvPr/>
        </p:nvGrpSpPr>
        <p:grpSpPr>
          <a:xfrm>
            <a:off x="2338553" y="1459368"/>
            <a:ext cx="1633399" cy="770618"/>
            <a:chOff x="2400119" y="1324421"/>
            <a:chExt cx="1676400" cy="790906"/>
          </a:xfrm>
        </p:grpSpPr>
        <p:grpSp>
          <p:nvGrpSpPr>
            <p:cNvPr id="18488" name="Group 56">
              <a:extLst>
                <a:ext uri="{FF2B5EF4-FFF2-40B4-BE49-F238E27FC236}">
                  <a16:creationId xmlns:a16="http://schemas.microsoft.com/office/drawing/2014/main" id="{1472382D-A2A9-449F-9071-D83C08CC11A0}"/>
                </a:ext>
              </a:extLst>
            </p:cNvPr>
            <p:cNvGrpSpPr>
              <a:grpSpLocks/>
            </p:cNvGrpSpPr>
            <p:nvPr/>
          </p:nvGrpSpPr>
          <p:grpSpPr bwMode="auto">
            <a:xfrm>
              <a:off x="2400119" y="1353327"/>
              <a:ext cx="1676400" cy="762000"/>
              <a:chOff x="3840" y="432"/>
              <a:chExt cx="1056" cy="480"/>
            </a:xfrm>
          </p:grpSpPr>
          <p:grpSp>
            <p:nvGrpSpPr>
              <p:cNvPr id="13405" name="Group 10">
                <a:extLst>
                  <a:ext uri="{FF2B5EF4-FFF2-40B4-BE49-F238E27FC236}">
                    <a16:creationId xmlns:a16="http://schemas.microsoft.com/office/drawing/2014/main" id="{1D83665D-1430-4A3B-9B9E-84D600FED199}"/>
                  </a:ext>
                </a:extLst>
              </p:cNvPr>
              <p:cNvGrpSpPr>
                <a:grpSpLocks/>
              </p:cNvGrpSpPr>
              <p:nvPr/>
            </p:nvGrpSpPr>
            <p:grpSpPr bwMode="auto">
              <a:xfrm>
                <a:off x="3840" y="432"/>
                <a:ext cx="1056" cy="0"/>
                <a:chOff x="1008" y="3024"/>
                <a:chExt cx="1344" cy="0"/>
              </a:xfrm>
            </p:grpSpPr>
            <p:sp>
              <p:nvSpPr>
                <p:cNvPr id="13414" name="Line 33">
                  <a:extLst>
                    <a:ext uri="{FF2B5EF4-FFF2-40B4-BE49-F238E27FC236}">
                      <a16:creationId xmlns:a16="http://schemas.microsoft.com/office/drawing/2014/main" id="{D5432745-BCAE-4935-ADBB-437708C3038C}"/>
                    </a:ext>
                  </a:extLst>
                </p:cNvPr>
                <p:cNvSpPr>
                  <a:spLocks noChangeShapeType="1"/>
                </p:cNvSpPr>
                <p:nvPr/>
              </p:nvSpPr>
              <p:spPr bwMode="auto">
                <a:xfrm>
                  <a:off x="2016" y="3024"/>
                  <a:ext cx="336"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415" name="Line 34">
                  <a:extLst>
                    <a:ext uri="{FF2B5EF4-FFF2-40B4-BE49-F238E27FC236}">
                      <a16:creationId xmlns:a16="http://schemas.microsoft.com/office/drawing/2014/main" id="{6739CE5E-4059-4282-A07E-0714B545F97D}"/>
                    </a:ext>
                  </a:extLst>
                </p:cNvPr>
                <p:cNvSpPr>
                  <a:spLocks noChangeShapeType="1"/>
                </p:cNvSpPr>
                <p:nvPr/>
              </p:nvSpPr>
              <p:spPr bwMode="auto">
                <a:xfrm>
                  <a:off x="1008" y="3024"/>
                  <a:ext cx="336"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13390" name="Group 53">
                <a:extLst>
                  <a:ext uri="{FF2B5EF4-FFF2-40B4-BE49-F238E27FC236}">
                    <a16:creationId xmlns:a16="http://schemas.microsoft.com/office/drawing/2014/main" id="{9348DCF5-691A-4B6A-B186-12215A63D9F0}"/>
                  </a:ext>
                </a:extLst>
              </p:cNvPr>
              <p:cNvGrpSpPr>
                <a:grpSpLocks/>
              </p:cNvGrpSpPr>
              <p:nvPr/>
            </p:nvGrpSpPr>
            <p:grpSpPr bwMode="auto">
              <a:xfrm>
                <a:off x="3840" y="720"/>
                <a:ext cx="1056" cy="192"/>
                <a:chOff x="3840" y="720"/>
                <a:chExt cx="1056" cy="192"/>
              </a:xfrm>
            </p:grpSpPr>
            <p:grpSp>
              <p:nvGrpSpPr>
                <p:cNvPr id="13393" name="Group 37">
                  <a:extLst>
                    <a:ext uri="{FF2B5EF4-FFF2-40B4-BE49-F238E27FC236}">
                      <a16:creationId xmlns:a16="http://schemas.microsoft.com/office/drawing/2014/main" id="{CC1E38FF-18A2-47C0-B6F6-FCEC7E59233B}"/>
                    </a:ext>
                  </a:extLst>
                </p:cNvPr>
                <p:cNvGrpSpPr>
                  <a:grpSpLocks/>
                </p:cNvGrpSpPr>
                <p:nvPr/>
              </p:nvGrpSpPr>
              <p:grpSpPr bwMode="auto">
                <a:xfrm>
                  <a:off x="4032" y="720"/>
                  <a:ext cx="672" cy="192"/>
                  <a:chOff x="4608" y="3792"/>
                  <a:chExt cx="672" cy="192"/>
                </a:xfrm>
              </p:grpSpPr>
              <p:sp>
                <p:nvSpPr>
                  <p:cNvPr id="13396" name="Oval 38">
                    <a:extLst>
                      <a:ext uri="{FF2B5EF4-FFF2-40B4-BE49-F238E27FC236}">
                        <a16:creationId xmlns:a16="http://schemas.microsoft.com/office/drawing/2014/main" id="{6CBA84A1-C7AF-4EB6-A462-505C177FF971}"/>
                      </a:ext>
                    </a:extLst>
                  </p:cNvPr>
                  <p:cNvSpPr>
                    <a:spLocks noChangeArrowheads="1"/>
                  </p:cNvSpPr>
                  <p:nvPr/>
                </p:nvSpPr>
                <p:spPr bwMode="auto">
                  <a:xfrm>
                    <a:off x="4848" y="3792"/>
                    <a:ext cx="192" cy="192"/>
                  </a:xfrm>
                  <a:prstGeom prst="ellipse">
                    <a:avLst/>
                  </a:prstGeom>
                  <a:noFill/>
                  <a:ln w="28575">
                    <a:solidFill>
                      <a:srgbClr val="00CC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13397" name="Group 39">
                    <a:extLst>
                      <a:ext uri="{FF2B5EF4-FFF2-40B4-BE49-F238E27FC236}">
                        <a16:creationId xmlns:a16="http://schemas.microsoft.com/office/drawing/2014/main" id="{EAC49491-F1DA-483D-B009-17AA2F517F99}"/>
                      </a:ext>
                    </a:extLst>
                  </p:cNvPr>
                  <p:cNvGrpSpPr>
                    <a:grpSpLocks/>
                  </p:cNvGrpSpPr>
                  <p:nvPr/>
                </p:nvGrpSpPr>
                <p:grpSpPr bwMode="auto">
                  <a:xfrm>
                    <a:off x="4896" y="3840"/>
                    <a:ext cx="96" cy="96"/>
                    <a:chOff x="2736" y="816"/>
                    <a:chExt cx="768" cy="384"/>
                  </a:xfrm>
                </p:grpSpPr>
                <p:sp>
                  <p:nvSpPr>
                    <p:cNvPr id="13400" name="Freeform 40">
                      <a:extLst>
                        <a:ext uri="{FF2B5EF4-FFF2-40B4-BE49-F238E27FC236}">
                          <a16:creationId xmlns:a16="http://schemas.microsoft.com/office/drawing/2014/main" id="{A2347966-8D8B-42FE-AA2A-5F3140B0004E}"/>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FF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13401" name="Freeform 41">
                      <a:extLst>
                        <a:ext uri="{FF2B5EF4-FFF2-40B4-BE49-F238E27FC236}">
                          <a16:creationId xmlns:a16="http://schemas.microsoft.com/office/drawing/2014/main" id="{9D2A70CF-7588-449C-ADA6-5C57ED96EAF8}"/>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FF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3398" name="Line 42">
                    <a:extLst>
                      <a:ext uri="{FF2B5EF4-FFF2-40B4-BE49-F238E27FC236}">
                        <a16:creationId xmlns:a16="http://schemas.microsoft.com/office/drawing/2014/main" id="{8270A326-1448-4989-AD24-87A1A13BC960}"/>
                      </a:ext>
                    </a:extLst>
                  </p:cNvPr>
                  <p:cNvSpPr>
                    <a:spLocks noChangeShapeType="1"/>
                  </p:cNvSpPr>
                  <p:nvPr/>
                </p:nvSpPr>
                <p:spPr bwMode="auto">
                  <a:xfrm>
                    <a:off x="4608" y="3888"/>
                    <a:ext cx="240"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399" name="Line 43">
                    <a:extLst>
                      <a:ext uri="{FF2B5EF4-FFF2-40B4-BE49-F238E27FC236}">
                        <a16:creationId xmlns:a16="http://schemas.microsoft.com/office/drawing/2014/main" id="{B52C470B-687C-4B41-AA24-3E2F8804E95C}"/>
                      </a:ext>
                    </a:extLst>
                  </p:cNvPr>
                  <p:cNvSpPr>
                    <a:spLocks noChangeShapeType="1"/>
                  </p:cNvSpPr>
                  <p:nvPr/>
                </p:nvSpPr>
                <p:spPr bwMode="auto">
                  <a:xfrm>
                    <a:off x="5040" y="3888"/>
                    <a:ext cx="240"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3394" name="Line 51">
                  <a:extLst>
                    <a:ext uri="{FF2B5EF4-FFF2-40B4-BE49-F238E27FC236}">
                      <a16:creationId xmlns:a16="http://schemas.microsoft.com/office/drawing/2014/main" id="{BAF7141A-EC73-41AA-B9BD-BFD1EA18B0EE}"/>
                    </a:ext>
                  </a:extLst>
                </p:cNvPr>
                <p:cNvSpPr>
                  <a:spLocks noChangeShapeType="1"/>
                </p:cNvSpPr>
                <p:nvPr/>
              </p:nvSpPr>
              <p:spPr bwMode="auto">
                <a:xfrm>
                  <a:off x="4704" y="816"/>
                  <a:ext cx="192"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395" name="Line 52">
                  <a:extLst>
                    <a:ext uri="{FF2B5EF4-FFF2-40B4-BE49-F238E27FC236}">
                      <a16:creationId xmlns:a16="http://schemas.microsoft.com/office/drawing/2014/main" id="{E6BF7C27-1423-43DE-AB15-C53C2B224091}"/>
                    </a:ext>
                  </a:extLst>
                </p:cNvPr>
                <p:cNvSpPr>
                  <a:spLocks noChangeShapeType="1"/>
                </p:cNvSpPr>
                <p:nvPr/>
              </p:nvSpPr>
              <p:spPr bwMode="auto">
                <a:xfrm>
                  <a:off x="3840" y="816"/>
                  <a:ext cx="192"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3391" name="Line 54">
                <a:extLst>
                  <a:ext uri="{FF2B5EF4-FFF2-40B4-BE49-F238E27FC236}">
                    <a16:creationId xmlns:a16="http://schemas.microsoft.com/office/drawing/2014/main" id="{0B1B5AB2-976F-4814-BA70-4F4166423867}"/>
                  </a:ext>
                </a:extLst>
              </p:cNvPr>
              <p:cNvSpPr>
                <a:spLocks noChangeShapeType="1"/>
              </p:cNvSpPr>
              <p:nvPr/>
            </p:nvSpPr>
            <p:spPr bwMode="auto">
              <a:xfrm>
                <a:off x="4896" y="432"/>
                <a:ext cx="0" cy="384"/>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392" name="Line 55">
                <a:extLst>
                  <a:ext uri="{FF2B5EF4-FFF2-40B4-BE49-F238E27FC236}">
                    <a16:creationId xmlns:a16="http://schemas.microsoft.com/office/drawing/2014/main" id="{408DC158-5719-489C-944D-1A82904DF92E}"/>
                  </a:ext>
                </a:extLst>
              </p:cNvPr>
              <p:cNvSpPr>
                <a:spLocks noChangeShapeType="1"/>
              </p:cNvSpPr>
              <p:nvPr/>
            </p:nvSpPr>
            <p:spPr bwMode="auto">
              <a:xfrm>
                <a:off x="3840" y="432"/>
                <a:ext cx="0" cy="384"/>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pic>
          <p:nvPicPr>
            <p:cNvPr id="6" name="Picture 5">
              <a:extLst>
                <a:ext uri="{FF2B5EF4-FFF2-40B4-BE49-F238E27FC236}">
                  <a16:creationId xmlns:a16="http://schemas.microsoft.com/office/drawing/2014/main" id="{8F1E263A-62A2-FE27-F8DC-5A4895823164}"/>
                </a:ext>
              </a:extLst>
            </p:cNvPr>
            <p:cNvPicPr>
              <a:picLocks noChangeAspect="1"/>
            </p:cNvPicPr>
            <p:nvPr/>
          </p:nvPicPr>
          <p:blipFill>
            <a:blip r:embed="rId9"/>
            <a:stretch>
              <a:fillRect/>
            </a:stretch>
          </p:blipFill>
          <p:spPr>
            <a:xfrm>
              <a:off x="2829740" y="1324421"/>
              <a:ext cx="827676" cy="383691"/>
            </a:xfrm>
            <a:prstGeom prst="rect">
              <a:avLst/>
            </a:prstGeom>
          </p:spPr>
        </p:pic>
      </p:grpSp>
      <p:cxnSp>
        <p:nvCxnSpPr>
          <p:cNvPr id="62" name="Straight Connector 61">
            <a:extLst>
              <a:ext uri="{FF2B5EF4-FFF2-40B4-BE49-F238E27FC236}">
                <a16:creationId xmlns:a16="http://schemas.microsoft.com/office/drawing/2014/main" id="{8E695988-EBCC-4CCF-E21B-2FDDC6D0DB90}"/>
              </a:ext>
            </a:extLst>
          </p:cNvPr>
          <p:cNvCxnSpPr>
            <a:cxnSpLocks/>
          </p:cNvCxnSpPr>
          <p:nvPr/>
        </p:nvCxnSpPr>
        <p:spPr>
          <a:xfrm flipV="1">
            <a:off x="2067529" y="6021460"/>
            <a:ext cx="545594" cy="15710"/>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grpSp>
        <p:nvGrpSpPr>
          <p:cNvPr id="18443" name="Group 180">
            <a:extLst>
              <a:ext uri="{FF2B5EF4-FFF2-40B4-BE49-F238E27FC236}">
                <a16:creationId xmlns:a16="http://schemas.microsoft.com/office/drawing/2014/main" id="{0416FA15-A7D6-85E3-5D15-38C337C44818}"/>
              </a:ext>
            </a:extLst>
          </p:cNvPr>
          <p:cNvGrpSpPr>
            <a:grpSpLocks/>
          </p:cNvGrpSpPr>
          <p:nvPr/>
        </p:nvGrpSpPr>
        <p:grpSpPr bwMode="auto">
          <a:xfrm>
            <a:off x="2211906" y="5044418"/>
            <a:ext cx="546013" cy="481048"/>
            <a:chOff x="3984" y="3351"/>
            <a:chExt cx="353" cy="311"/>
          </a:xfrm>
        </p:grpSpPr>
        <p:grpSp>
          <p:nvGrpSpPr>
            <p:cNvPr id="18444" name="Group 174">
              <a:extLst>
                <a:ext uri="{FF2B5EF4-FFF2-40B4-BE49-F238E27FC236}">
                  <a16:creationId xmlns:a16="http://schemas.microsoft.com/office/drawing/2014/main" id="{58CD19DD-C57E-A606-5F8D-189038CDE80D}"/>
                </a:ext>
              </a:extLst>
            </p:cNvPr>
            <p:cNvGrpSpPr>
              <a:grpSpLocks/>
            </p:cNvGrpSpPr>
            <p:nvPr/>
          </p:nvGrpSpPr>
          <p:grpSpPr bwMode="auto">
            <a:xfrm>
              <a:off x="3984" y="3351"/>
              <a:ext cx="96" cy="192"/>
              <a:chOff x="3984" y="3351"/>
              <a:chExt cx="96" cy="192"/>
            </a:xfrm>
          </p:grpSpPr>
          <p:sp>
            <p:nvSpPr>
              <p:cNvPr id="18446" name="Line 163">
                <a:extLst>
                  <a:ext uri="{FF2B5EF4-FFF2-40B4-BE49-F238E27FC236}">
                    <a16:creationId xmlns:a16="http://schemas.microsoft.com/office/drawing/2014/main" id="{08D52406-6558-CE64-7724-82A3F234A517}"/>
                  </a:ext>
                </a:extLst>
              </p:cNvPr>
              <p:cNvSpPr>
                <a:spLocks noChangeShapeType="1"/>
              </p:cNvSpPr>
              <p:nvPr/>
            </p:nvSpPr>
            <p:spPr bwMode="auto">
              <a:xfrm>
                <a:off x="3984" y="3351"/>
                <a:ext cx="96"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8447" name="Line 164">
                <a:extLst>
                  <a:ext uri="{FF2B5EF4-FFF2-40B4-BE49-F238E27FC236}">
                    <a16:creationId xmlns:a16="http://schemas.microsoft.com/office/drawing/2014/main" id="{DCD54220-B7D6-AC07-1296-D66DDF870710}"/>
                  </a:ext>
                </a:extLst>
              </p:cNvPr>
              <p:cNvSpPr>
                <a:spLocks noChangeShapeType="1"/>
              </p:cNvSpPr>
              <p:nvPr/>
            </p:nvSpPr>
            <p:spPr bwMode="auto">
              <a:xfrm flipH="1">
                <a:off x="3984" y="3447"/>
                <a:ext cx="96" cy="96"/>
              </a:xfrm>
              <a:prstGeom prst="line">
                <a:avLst/>
              </a:prstGeom>
              <a:noFill/>
              <a:ln w="285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sp>
          <p:nvSpPr>
            <p:cNvPr id="18445" name="Rectangle 166">
              <a:extLst>
                <a:ext uri="{FF2B5EF4-FFF2-40B4-BE49-F238E27FC236}">
                  <a16:creationId xmlns:a16="http://schemas.microsoft.com/office/drawing/2014/main" id="{F1D2CF0F-0C46-ECA1-018C-92FE4C4D80B7}"/>
                </a:ext>
              </a:extLst>
            </p:cNvPr>
            <p:cNvSpPr>
              <a:spLocks noChangeArrowheads="1"/>
            </p:cNvSpPr>
            <p:nvPr/>
          </p:nvSpPr>
          <p:spPr bwMode="auto">
            <a:xfrm>
              <a:off x="3984" y="3447"/>
              <a:ext cx="35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559" b="1" dirty="0">
                  <a:solidFill>
                    <a:schemeClr val="bg1"/>
                  </a:solidFill>
                </a:rPr>
                <a:t>π</a:t>
              </a:r>
              <a:r>
                <a:rPr lang="en-US" altLang="en-US" sz="1559" b="1" dirty="0">
                  <a:solidFill>
                    <a:schemeClr val="bg1"/>
                  </a:solidFill>
                </a:rPr>
                <a:t>/2</a:t>
              </a:r>
            </a:p>
          </p:txBody>
        </p:sp>
      </p:grpSp>
    </p:spTree>
    <p:extLst>
      <p:ext uri="{BB962C8B-B14F-4D97-AF65-F5344CB8AC3E}">
        <p14:creationId xmlns:p14="http://schemas.microsoft.com/office/powerpoint/2010/main" val="2584085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nodeType="afterGroup">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18489"/>
                                        </p:tgtEl>
                                        <p:attrNameLst>
                                          <p:attrName>style.visibility</p:attrName>
                                        </p:attrNameLst>
                                      </p:cBhvr>
                                      <p:to>
                                        <p:strVal val="visible"/>
                                      </p:to>
                                    </p:set>
                                    <p:animEffect transition="in" filter="dissolve">
                                      <p:cBhvr>
                                        <p:cTn id="16" dur="500"/>
                                        <p:tgtEl>
                                          <p:spTgt spid="18489"/>
                                        </p:tgtEl>
                                      </p:cBhvr>
                                    </p:animEffect>
                                  </p:childTnLst>
                                </p:cTn>
                              </p:par>
                            </p:childTnLst>
                          </p:cTn>
                        </p:par>
                        <p:par>
                          <p:cTn id="17" fill="hold" nodeType="afterGroup">
                            <p:stCondLst>
                              <p:cond delay="1000"/>
                            </p:stCondLst>
                            <p:childTnLst>
                              <p:par>
                                <p:cTn id="18" presetID="53" presetClass="entr" presetSubtype="0" fill="hold" grpId="0" nodeType="afterEffect">
                                  <p:stCondLst>
                                    <p:cond delay="0"/>
                                  </p:stCondLst>
                                  <p:childTnLst>
                                    <p:set>
                                      <p:cBhvr>
                                        <p:cTn id="19" dur="1" fill="hold">
                                          <p:stCondLst>
                                            <p:cond delay="0"/>
                                          </p:stCondLst>
                                        </p:cTn>
                                        <p:tgtEl>
                                          <p:spTgt spid="18490"/>
                                        </p:tgtEl>
                                        <p:attrNameLst>
                                          <p:attrName>style.visibility</p:attrName>
                                        </p:attrNameLst>
                                      </p:cBhvr>
                                      <p:to>
                                        <p:strVal val="visible"/>
                                      </p:to>
                                    </p:set>
                                    <p:anim calcmode="lin" valueType="num">
                                      <p:cBhvr>
                                        <p:cTn id="20" dur="500" fill="hold"/>
                                        <p:tgtEl>
                                          <p:spTgt spid="18490"/>
                                        </p:tgtEl>
                                        <p:attrNameLst>
                                          <p:attrName>ppt_w</p:attrName>
                                        </p:attrNameLst>
                                      </p:cBhvr>
                                      <p:tavLst>
                                        <p:tav tm="0">
                                          <p:val>
                                            <p:fltVal val="0"/>
                                          </p:val>
                                        </p:tav>
                                        <p:tav tm="100000">
                                          <p:val>
                                            <p:strVal val="#ppt_w"/>
                                          </p:val>
                                        </p:tav>
                                      </p:tavLst>
                                    </p:anim>
                                    <p:anim calcmode="lin" valueType="num">
                                      <p:cBhvr>
                                        <p:cTn id="21" dur="500" fill="hold"/>
                                        <p:tgtEl>
                                          <p:spTgt spid="18490"/>
                                        </p:tgtEl>
                                        <p:attrNameLst>
                                          <p:attrName>ppt_h</p:attrName>
                                        </p:attrNameLst>
                                      </p:cBhvr>
                                      <p:tavLst>
                                        <p:tav tm="0">
                                          <p:val>
                                            <p:fltVal val="0"/>
                                          </p:val>
                                        </p:tav>
                                        <p:tav tm="100000">
                                          <p:val>
                                            <p:strVal val="#ppt_h"/>
                                          </p:val>
                                        </p:tav>
                                      </p:tavLst>
                                    </p:anim>
                                    <p:animEffect transition="in" filter="fade">
                                      <p:cBhvr>
                                        <p:cTn id="22" dur="500"/>
                                        <p:tgtEl>
                                          <p:spTgt spid="1849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3" presetClass="entr" presetSubtype="0" fill="hold" grpId="0" nodeType="clickEffect">
                                  <p:stCondLst>
                                    <p:cond delay="0"/>
                                  </p:stCondLst>
                                  <p:childTnLst>
                                    <p:set>
                                      <p:cBhvr>
                                        <p:cTn id="26" dur="1" fill="hold">
                                          <p:stCondLst>
                                            <p:cond delay="0"/>
                                          </p:stCondLst>
                                        </p:cTn>
                                        <p:tgtEl>
                                          <p:spTgt spid="18494"/>
                                        </p:tgtEl>
                                        <p:attrNameLst>
                                          <p:attrName>style.visibility</p:attrName>
                                        </p:attrNameLst>
                                      </p:cBhvr>
                                      <p:to>
                                        <p:strVal val="visible"/>
                                      </p:to>
                                    </p:set>
                                    <p:anim calcmode="lin" valueType="num">
                                      <p:cBhvr>
                                        <p:cTn id="27" dur="500" fill="hold"/>
                                        <p:tgtEl>
                                          <p:spTgt spid="18494"/>
                                        </p:tgtEl>
                                        <p:attrNameLst>
                                          <p:attrName>ppt_w</p:attrName>
                                        </p:attrNameLst>
                                      </p:cBhvr>
                                      <p:tavLst>
                                        <p:tav tm="0">
                                          <p:val>
                                            <p:fltVal val="0"/>
                                          </p:val>
                                        </p:tav>
                                        <p:tav tm="100000">
                                          <p:val>
                                            <p:strVal val="#ppt_w"/>
                                          </p:val>
                                        </p:tav>
                                      </p:tavLst>
                                    </p:anim>
                                    <p:anim calcmode="lin" valueType="num">
                                      <p:cBhvr>
                                        <p:cTn id="28" dur="500" fill="hold"/>
                                        <p:tgtEl>
                                          <p:spTgt spid="18494"/>
                                        </p:tgtEl>
                                        <p:attrNameLst>
                                          <p:attrName>ppt_h</p:attrName>
                                        </p:attrNameLst>
                                      </p:cBhvr>
                                      <p:tavLst>
                                        <p:tav tm="0">
                                          <p:val>
                                            <p:fltVal val="0"/>
                                          </p:val>
                                        </p:tav>
                                        <p:tav tm="100000">
                                          <p:val>
                                            <p:strVal val="#ppt_h"/>
                                          </p:val>
                                        </p:tav>
                                      </p:tavLst>
                                    </p:anim>
                                    <p:animEffect transition="in" filter="fade">
                                      <p:cBhvr>
                                        <p:cTn id="29" dur="500"/>
                                        <p:tgtEl>
                                          <p:spTgt spid="1849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down)">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32"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box(out)">
                                      <p:cBhvr>
                                        <p:cTn id="44" dur="500"/>
                                        <p:tgtEl>
                                          <p:spTgt spid="13"/>
                                        </p:tgtEl>
                                      </p:cBhvr>
                                    </p:animEffect>
                                  </p:childTnLst>
                                </p:cTn>
                              </p:par>
                            </p:childTnLst>
                          </p:cTn>
                        </p:par>
                        <p:par>
                          <p:cTn id="45" fill="hold">
                            <p:stCondLst>
                              <p:cond delay="500"/>
                            </p:stCondLst>
                            <p:childTnLst>
                              <p:par>
                                <p:cTn id="46" presetID="9"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dissolve">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down)">
                                      <p:cBhvr>
                                        <p:cTn id="58" dur="5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down)">
                                      <p:cBhvr>
                                        <p:cTn id="68" dur="500"/>
                                        <p:tgtEl>
                                          <p:spTgt spid="23"/>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wipe(down)">
                                      <p:cBhvr>
                                        <p:cTn id="73" dur="500"/>
                                        <p:tgtEl>
                                          <p:spTgt spid="21"/>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wipe(down)">
                                      <p:cBhvr>
                                        <p:cTn id="78" dur="500"/>
                                        <p:tgtEl>
                                          <p:spTgt spid="24"/>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1" fill="hold" nodeType="clickEffect">
                                  <p:stCondLst>
                                    <p:cond delay="0"/>
                                  </p:stCondLst>
                                  <p:childTnLst>
                                    <p:set>
                                      <p:cBhvr>
                                        <p:cTn id="82" dur="1" fill="hold">
                                          <p:stCondLst>
                                            <p:cond delay="0"/>
                                          </p:stCondLst>
                                        </p:cTn>
                                        <p:tgtEl>
                                          <p:spTgt spid="18443"/>
                                        </p:tgtEl>
                                        <p:attrNameLst>
                                          <p:attrName>style.visibility</p:attrName>
                                        </p:attrNameLst>
                                      </p:cBhvr>
                                      <p:to>
                                        <p:strVal val="visible"/>
                                      </p:to>
                                    </p:set>
                                    <p:animEffect transition="in" filter="wipe(up)">
                                      <p:cBhvr>
                                        <p:cTn id="83" dur="500"/>
                                        <p:tgtEl>
                                          <p:spTgt spid="18443"/>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down)">
                                      <p:cBhvr>
                                        <p:cTn id="88" dur="500"/>
                                        <p:tgtEl>
                                          <p:spTgt spid="25"/>
                                        </p:tgtEl>
                                      </p:cBhvr>
                                    </p:animEffect>
                                  </p:childTnLst>
                                </p:cTn>
                              </p:par>
                            </p:childTnLst>
                          </p:cTn>
                        </p:par>
                      </p:childTnLst>
                    </p:cTn>
                  </p:par>
                  <p:par>
                    <p:cTn id="89" fill="hold">
                      <p:stCondLst>
                        <p:cond delay="indefinite"/>
                      </p:stCondLst>
                      <p:childTnLst>
                        <p:par>
                          <p:cTn id="90" fill="hold">
                            <p:stCondLst>
                              <p:cond delay="0"/>
                            </p:stCondLst>
                            <p:childTnLst>
                              <p:par>
                                <p:cTn id="91" presetID="4" presetClass="entr" presetSubtype="32" fill="hold" nodeType="click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box(out)">
                                      <p:cBhvr>
                                        <p:cTn id="93" dur="500"/>
                                        <p:tgtEl>
                                          <p:spTgt spid="29"/>
                                        </p:tgtEl>
                                      </p:cBhvr>
                                    </p:animEffect>
                                  </p:childTnLst>
                                </p:cTn>
                              </p:par>
                            </p:childTnLst>
                          </p:cTn>
                        </p:par>
                        <p:par>
                          <p:cTn id="94" fill="hold">
                            <p:stCondLst>
                              <p:cond delay="500"/>
                            </p:stCondLst>
                            <p:childTnLst>
                              <p:par>
                                <p:cTn id="95" presetID="9" presetClass="entr" presetSubtype="0" fill="hold" grpId="0" nodeType="after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dissolve">
                                      <p:cBhvr>
                                        <p:cTn id="97" dur="500"/>
                                        <p:tgtEl>
                                          <p:spTgt spid="31"/>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nodeType="clickEffect">
                                  <p:stCondLst>
                                    <p:cond delay="0"/>
                                  </p:stCondLst>
                                  <p:childTnLst>
                                    <p:set>
                                      <p:cBhvr>
                                        <p:cTn id="101" dur="1" fill="hold">
                                          <p:stCondLst>
                                            <p:cond delay="0"/>
                                          </p:stCondLst>
                                        </p:cTn>
                                        <p:tgtEl>
                                          <p:spTgt spid="48"/>
                                        </p:tgtEl>
                                        <p:attrNameLst>
                                          <p:attrName>style.visibility</p:attrName>
                                        </p:attrNameLst>
                                      </p:cBhvr>
                                      <p:to>
                                        <p:strVal val="visible"/>
                                      </p:to>
                                    </p:set>
                                    <p:animEffect transition="in" filter="wipe(left)">
                                      <p:cBhvr>
                                        <p:cTn id="102" dur="1000"/>
                                        <p:tgtEl>
                                          <p:spTgt spid="48"/>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500"/>
                                        <p:tgtEl>
                                          <p:spTgt spid="30"/>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32"/>
                                        </p:tgtEl>
                                        <p:attrNameLst>
                                          <p:attrName>style.visibility</p:attrName>
                                        </p:attrNameLst>
                                      </p:cBhvr>
                                      <p:to>
                                        <p:strVal val="visible"/>
                                      </p:to>
                                    </p:set>
                                    <p:animEffect transition="in" filter="fade">
                                      <p:cBhvr>
                                        <p:cTn id="112" dur="500"/>
                                        <p:tgtEl>
                                          <p:spTgt spid="32"/>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nodeType="clickEffect">
                                  <p:stCondLst>
                                    <p:cond delay="0"/>
                                  </p:stCondLst>
                                  <p:childTnLst>
                                    <p:set>
                                      <p:cBhvr>
                                        <p:cTn id="116" dur="1" fill="hold">
                                          <p:stCondLst>
                                            <p:cond delay="0"/>
                                          </p:stCondLst>
                                        </p:cTn>
                                        <p:tgtEl>
                                          <p:spTgt spid="33"/>
                                        </p:tgtEl>
                                        <p:attrNameLst>
                                          <p:attrName>style.visibility</p:attrName>
                                        </p:attrNameLst>
                                      </p:cBhvr>
                                      <p:to>
                                        <p:strVal val="visible"/>
                                      </p:to>
                                    </p:set>
                                    <p:animEffect transition="in" filter="wipe(left)">
                                      <p:cBhvr>
                                        <p:cTn id="117" dur="500"/>
                                        <p:tgtEl>
                                          <p:spTgt spid="33"/>
                                        </p:tgtEl>
                                      </p:cBhvr>
                                    </p:animEffect>
                                  </p:childTnLst>
                                  <p:subTnLst>
                                    <p:animClr clrSpc="rgb" dir="cw">
                                      <p:cBhvr override="childStyle">
                                        <p:cTn dur="1" fill="hold" display="0" masterRel="nextClick" afterEffect="1"/>
                                        <p:tgtEl>
                                          <p:spTgt spid="33"/>
                                        </p:tgtEl>
                                        <p:attrNameLst>
                                          <p:attrName>ppt_c</p:attrName>
                                        </p:attrNameLst>
                                      </p:cBhvr>
                                      <p:to>
                                        <a:srgbClr val="FFFF00"/>
                                      </p:to>
                                    </p:animClr>
                                  </p:sub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nodeType="clickEffect">
                                  <p:stCondLst>
                                    <p:cond delay="0"/>
                                  </p:stCondLst>
                                  <p:childTnLst>
                                    <p:set>
                                      <p:cBhvr>
                                        <p:cTn id="121" dur="1" fill="hold">
                                          <p:stCondLst>
                                            <p:cond delay="0"/>
                                          </p:stCondLst>
                                        </p:cTn>
                                        <p:tgtEl>
                                          <p:spTgt spid="43"/>
                                        </p:tgtEl>
                                        <p:attrNameLst>
                                          <p:attrName>style.visibility</p:attrName>
                                        </p:attrNameLst>
                                      </p:cBhvr>
                                      <p:to>
                                        <p:strVal val="visible"/>
                                      </p:to>
                                    </p:set>
                                    <p:animEffect transition="in" filter="wipe(left)">
                                      <p:cBhvr>
                                        <p:cTn id="122" dur="3000"/>
                                        <p:tgtEl>
                                          <p:spTgt spid="43"/>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nodeType="clickEffect">
                                  <p:stCondLst>
                                    <p:cond delay="0"/>
                                  </p:stCondLst>
                                  <p:childTnLst>
                                    <p:set>
                                      <p:cBhvr>
                                        <p:cTn id="126" dur="1" fill="hold">
                                          <p:stCondLst>
                                            <p:cond delay="0"/>
                                          </p:stCondLst>
                                        </p:cTn>
                                        <p:tgtEl>
                                          <p:spTgt spid="36"/>
                                        </p:tgtEl>
                                        <p:attrNameLst>
                                          <p:attrName>style.visibility</p:attrName>
                                        </p:attrNameLst>
                                      </p:cBhvr>
                                      <p:to>
                                        <p:strVal val="visible"/>
                                      </p:to>
                                    </p:set>
                                    <p:animEffect transition="in" filter="wipe(down)">
                                      <p:cBhvr>
                                        <p:cTn id="127" dur="500"/>
                                        <p:tgtEl>
                                          <p:spTgt spid="36"/>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37"/>
                                        </p:tgtEl>
                                        <p:attrNameLst>
                                          <p:attrName>style.visibility</p:attrName>
                                        </p:attrNameLst>
                                      </p:cBhvr>
                                      <p:to>
                                        <p:strVal val="visible"/>
                                      </p:to>
                                    </p:set>
                                    <p:animEffect transition="in" filter="fade">
                                      <p:cBhvr>
                                        <p:cTn id="132" dur="500"/>
                                        <p:tgtEl>
                                          <p:spTgt spid="37"/>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nodeType="clickEffect">
                                  <p:stCondLst>
                                    <p:cond delay="0"/>
                                  </p:stCondLst>
                                  <p:childTnLst>
                                    <p:set>
                                      <p:cBhvr>
                                        <p:cTn id="136" dur="1" fill="hold">
                                          <p:stCondLst>
                                            <p:cond delay="0"/>
                                          </p:stCondLst>
                                        </p:cTn>
                                        <p:tgtEl>
                                          <p:spTgt spid="38"/>
                                        </p:tgtEl>
                                        <p:attrNameLst>
                                          <p:attrName>style.visibility</p:attrName>
                                        </p:attrNameLst>
                                      </p:cBhvr>
                                      <p:to>
                                        <p:strVal val="visible"/>
                                      </p:to>
                                    </p:set>
                                    <p:animEffect transition="in" filter="fade">
                                      <p:cBhvr>
                                        <p:cTn id="137" dur="500"/>
                                        <p:tgtEl>
                                          <p:spTgt spid="38"/>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4" fill="hold" nodeType="clickEffect">
                                  <p:stCondLst>
                                    <p:cond delay="0"/>
                                  </p:stCondLst>
                                  <p:childTnLst>
                                    <p:set>
                                      <p:cBhvr>
                                        <p:cTn id="141" dur="1" fill="hold">
                                          <p:stCondLst>
                                            <p:cond delay="0"/>
                                          </p:stCondLst>
                                        </p:cTn>
                                        <p:tgtEl>
                                          <p:spTgt spid="42"/>
                                        </p:tgtEl>
                                        <p:attrNameLst>
                                          <p:attrName>style.visibility</p:attrName>
                                        </p:attrNameLst>
                                      </p:cBhvr>
                                      <p:to>
                                        <p:strVal val="visible"/>
                                      </p:to>
                                    </p:set>
                                    <p:animEffect transition="in" filter="wipe(down)">
                                      <p:cBhvr>
                                        <p:cTn id="142" dur="500"/>
                                        <p:tgtEl>
                                          <p:spTgt spid="42"/>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8" fill="hold" nodeType="clickEffect">
                                  <p:stCondLst>
                                    <p:cond delay="0"/>
                                  </p:stCondLst>
                                  <p:childTnLst>
                                    <p:set>
                                      <p:cBhvr>
                                        <p:cTn id="146" dur="1" fill="hold">
                                          <p:stCondLst>
                                            <p:cond delay="0"/>
                                          </p:stCondLst>
                                        </p:cTn>
                                        <p:tgtEl>
                                          <p:spTgt spid="60"/>
                                        </p:tgtEl>
                                        <p:attrNameLst>
                                          <p:attrName>style.visibility</p:attrName>
                                        </p:attrNameLst>
                                      </p:cBhvr>
                                      <p:to>
                                        <p:strVal val="visible"/>
                                      </p:to>
                                    </p:set>
                                    <p:animEffect transition="in" filter="wipe(left)">
                                      <p:cBhvr>
                                        <p:cTn id="147" dur="500"/>
                                        <p:tgtEl>
                                          <p:spTgt spid="60"/>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nodeType="clickEffect">
                                  <p:stCondLst>
                                    <p:cond delay="0"/>
                                  </p:stCondLst>
                                  <p:childTnLst>
                                    <p:set>
                                      <p:cBhvr>
                                        <p:cTn id="151" dur="1" fill="hold">
                                          <p:stCondLst>
                                            <p:cond delay="0"/>
                                          </p:stCondLst>
                                        </p:cTn>
                                        <p:tgtEl>
                                          <p:spTgt spid="62"/>
                                        </p:tgtEl>
                                        <p:attrNameLst>
                                          <p:attrName>style.visibility</p:attrName>
                                        </p:attrNameLst>
                                      </p:cBhvr>
                                      <p:to>
                                        <p:strVal val="visible"/>
                                      </p:to>
                                    </p:set>
                                    <p:animEffect transition="in" filter="fade">
                                      <p:cBhvr>
                                        <p:cTn id="15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89" grpId="0"/>
      <p:bldP spid="18490" grpId="0"/>
      <p:bldP spid="18494" grpId="0"/>
      <p:bldP spid="3" grpId="0"/>
      <p:bldP spid="20" grpId="0"/>
      <p:bldP spid="21" grpId="0" animBg="1"/>
      <p:bldP spid="23" grpId="0"/>
      <p:bldP spid="24" grpId="0"/>
      <p:bldP spid="25" grpId="0"/>
      <p:bldP spid="28"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grpSp>
        <p:nvGrpSpPr>
          <p:cNvPr id="48" name="Group 88">
            <a:extLst>
              <a:ext uri="{FF2B5EF4-FFF2-40B4-BE49-F238E27FC236}">
                <a16:creationId xmlns:a16="http://schemas.microsoft.com/office/drawing/2014/main" id="{011E707E-0D63-BA22-9AE1-90E8BC4DE84E}"/>
              </a:ext>
            </a:extLst>
          </p:cNvPr>
          <p:cNvGrpSpPr>
            <a:grpSpLocks/>
          </p:cNvGrpSpPr>
          <p:nvPr/>
        </p:nvGrpSpPr>
        <p:grpSpPr bwMode="auto">
          <a:xfrm>
            <a:off x="6085790" y="5035253"/>
            <a:ext cx="4007871" cy="239882"/>
            <a:chOff x="384" y="2380"/>
            <a:chExt cx="1248" cy="116"/>
          </a:xfrm>
        </p:grpSpPr>
        <p:sp>
          <p:nvSpPr>
            <p:cNvPr id="49" name="Line 89">
              <a:extLst>
                <a:ext uri="{FF2B5EF4-FFF2-40B4-BE49-F238E27FC236}">
                  <a16:creationId xmlns:a16="http://schemas.microsoft.com/office/drawing/2014/main" id="{8AE140DC-ACDC-CBA1-DC00-80AF87E3CA28}"/>
                </a:ext>
              </a:extLst>
            </p:cNvPr>
            <p:cNvSpPr>
              <a:spLocks noChangeShapeType="1"/>
            </p:cNvSpPr>
            <p:nvPr/>
          </p:nvSpPr>
          <p:spPr bwMode="auto">
            <a:xfrm flipV="1">
              <a:off x="384" y="2440"/>
              <a:ext cx="1248" cy="8"/>
            </a:xfrm>
            <a:prstGeom prst="line">
              <a:avLst/>
            </a:prstGeom>
            <a:noFill/>
            <a:ln w="28575">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0" name="Line 90">
              <a:extLst>
                <a:ext uri="{FF2B5EF4-FFF2-40B4-BE49-F238E27FC236}">
                  <a16:creationId xmlns:a16="http://schemas.microsoft.com/office/drawing/2014/main" id="{CEC6AB3C-D5CB-0B9A-3B53-645E31F39856}"/>
                </a:ext>
              </a:extLst>
            </p:cNvPr>
            <p:cNvSpPr>
              <a:spLocks noChangeShapeType="1"/>
            </p:cNvSpPr>
            <p:nvPr/>
          </p:nvSpPr>
          <p:spPr bwMode="auto">
            <a:xfrm>
              <a:off x="623"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1" name="Line 91">
              <a:extLst>
                <a:ext uri="{FF2B5EF4-FFF2-40B4-BE49-F238E27FC236}">
                  <a16:creationId xmlns:a16="http://schemas.microsoft.com/office/drawing/2014/main" id="{4F8B5426-C5D0-F352-3824-DCBEBB54C955}"/>
                </a:ext>
              </a:extLst>
            </p:cNvPr>
            <p:cNvSpPr>
              <a:spLocks noChangeShapeType="1"/>
            </p:cNvSpPr>
            <p:nvPr/>
          </p:nvSpPr>
          <p:spPr bwMode="auto">
            <a:xfrm>
              <a:off x="1084" y="2391"/>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2" name="Line 94">
              <a:extLst>
                <a:ext uri="{FF2B5EF4-FFF2-40B4-BE49-F238E27FC236}">
                  <a16:creationId xmlns:a16="http://schemas.microsoft.com/office/drawing/2014/main" id="{4F4C3A5B-72D7-7B79-DA50-422706F4677B}"/>
                </a:ext>
              </a:extLst>
            </p:cNvPr>
            <p:cNvSpPr>
              <a:spLocks noChangeShapeType="1"/>
            </p:cNvSpPr>
            <p:nvPr/>
          </p:nvSpPr>
          <p:spPr bwMode="auto">
            <a:xfrm>
              <a:off x="851"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53" name="Line 95">
              <a:extLst>
                <a:ext uri="{FF2B5EF4-FFF2-40B4-BE49-F238E27FC236}">
                  <a16:creationId xmlns:a16="http://schemas.microsoft.com/office/drawing/2014/main" id="{EBACD791-3220-1076-A014-9DE73C7A91D6}"/>
                </a:ext>
              </a:extLst>
            </p:cNvPr>
            <p:cNvSpPr>
              <a:spLocks noChangeShapeType="1"/>
            </p:cNvSpPr>
            <p:nvPr/>
          </p:nvSpPr>
          <p:spPr bwMode="auto">
            <a:xfrm>
              <a:off x="1327" y="238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grpSp>
        <p:nvGrpSpPr>
          <p:cNvPr id="60" name="Group 59">
            <a:extLst>
              <a:ext uri="{FF2B5EF4-FFF2-40B4-BE49-F238E27FC236}">
                <a16:creationId xmlns:a16="http://schemas.microsoft.com/office/drawing/2014/main" id="{B45955AC-606B-4879-DF2A-72B641D52285}"/>
              </a:ext>
            </a:extLst>
          </p:cNvPr>
          <p:cNvGrpSpPr/>
          <p:nvPr/>
        </p:nvGrpSpPr>
        <p:grpSpPr>
          <a:xfrm>
            <a:off x="6161873" y="4195321"/>
            <a:ext cx="3802565" cy="1813251"/>
            <a:chOff x="6324092" y="4132402"/>
            <a:chExt cx="3902673" cy="1860987"/>
          </a:xfrm>
        </p:grpSpPr>
        <p:grpSp>
          <p:nvGrpSpPr>
            <p:cNvPr id="39" name="Group 149">
              <a:extLst>
                <a:ext uri="{FF2B5EF4-FFF2-40B4-BE49-F238E27FC236}">
                  <a16:creationId xmlns:a16="http://schemas.microsoft.com/office/drawing/2014/main" id="{A68A2CA7-7A83-7E0F-8707-BA9ADC1A6778}"/>
                </a:ext>
              </a:extLst>
            </p:cNvPr>
            <p:cNvGrpSpPr>
              <a:grpSpLocks/>
            </p:cNvGrpSpPr>
            <p:nvPr/>
          </p:nvGrpSpPr>
          <p:grpSpPr bwMode="auto">
            <a:xfrm>
              <a:off x="7031539" y="4187528"/>
              <a:ext cx="3195226" cy="1805861"/>
              <a:chOff x="2822" y="848"/>
              <a:chExt cx="561" cy="297"/>
            </a:xfrm>
          </p:grpSpPr>
          <p:sp>
            <p:nvSpPr>
              <p:cNvPr id="40" name="Freeform 150">
                <a:extLst>
                  <a:ext uri="{FF2B5EF4-FFF2-40B4-BE49-F238E27FC236}">
                    <a16:creationId xmlns:a16="http://schemas.microsoft.com/office/drawing/2014/main" id="{9C989091-6FB4-151B-2E40-BFBB66FE3B94}"/>
                  </a:ext>
                </a:extLst>
              </p:cNvPr>
              <p:cNvSpPr>
                <a:spLocks/>
              </p:cNvSpPr>
              <p:nvPr/>
            </p:nvSpPr>
            <p:spPr bwMode="auto">
              <a:xfrm flipV="1">
                <a:off x="2822" y="999"/>
                <a:ext cx="267" cy="146"/>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41" name="Freeform 151">
                <a:extLst>
                  <a:ext uri="{FF2B5EF4-FFF2-40B4-BE49-F238E27FC236}">
                    <a16:creationId xmlns:a16="http://schemas.microsoft.com/office/drawing/2014/main" id="{89A4E60B-8BFE-B830-13C0-2F240795656C}"/>
                  </a:ext>
                </a:extLst>
              </p:cNvPr>
              <p:cNvSpPr>
                <a:spLocks/>
              </p:cNvSpPr>
              <p:nvPr/>
            </p:nvSpPr>
            <p:spPr bwMode="auto">
              <a:xfrm>
                <a:off x="3088" y="848"/>
                <a:ext cx="295" cy="153"/>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sp>
          <p:nvSpPr>
            <p:cNvPr id="59" name="Freeform: Shape 58">
              <a:extLst>
                <a:ext uri="{FF2B5EF4-FFF2-40B4-BE49-F238E27FC236}">
                  <a16:creationId xmlns:a16="http://schemas.microsoft.com/office/drawing/2014/main" id="{D859F2B1-1510-48A0-76F9-A190DC8484F6}"/>
                </a:ext>
              </a:extLst>
            </p:cNvPr>
            <p:cNvSpPr/>
            <p:nvPr/>
          </p:nvSpPr>
          <p:spPr>
            <a:xfrm rot="4864669" flipH="1" flipV="1">
              <a:off x="6119214" y="4337280"/>
              <a:ext cx="1057497" cy="647742"/>
            </a:xfrm>
            <a:custGeom>
              <a:avLst/>
              <a:gdLst>
                <a:gd name="connsiteX0" fmla="*/ 0 w 2487407"/>
                <a:gd name="connsiteY0" fmla="*/ 1225484 h 1225484"/>
                <a:gd name="connsiteX1" fmla="*/ 2281286 w 2487407"/>
                <a:gd name="connsiteY1" fmla="*/ 0 h 1225484"/>
              </a:gdLst>
              <a:ahLst/>
              <a:cxnLst>
                <a:cxn ang="0">
                  <a:pos x="connsiteX0" y="connsiteY0"/>
                </a:cxn>
                <a:cxn ang="0">
                  <a:pos x="connsiteX1" y="connsiteY1"/>
                </a:cxn>
              </a:cxnLst>
              <a:rect l="l" t="t" r="r" b="b"/>
              <a:pathLst>
                <a:path w="2487407" h="1225484">
                  <a:moveTo>
                    <a:pt x="0" y="1225484"/>
                  </a:moveTo>
                  <a:cubicBezTo>
                    <a:pt x="1525571" y="941894"/>
                    <a:pt x="3051142" y="658305"/>
                    <a:pt x="2281286" y="0"/>
                  </a:cubicBez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54" dirty="0"/>
            </a:p>
          </p:txBody>
        </p:sp>
      </p:grpSp>
      <p:sp>
        <p:nvSpPr>
          <p:cNvPr id="18494" name="Text Box 62">
            <a:extLst>
              <a:ext uri="{FF2B5EF4-FFF2-40B4-BE49-F238E27FC236}">
                <a16:creationId xmlns:a16="http://schemas.microsoft.com/office/drawing/2014/main" id="{4DCF6499-9EE7-4684-903A-9BF1AF39A873}"/>
              </a:ext>
            </a:extLst>
          </p:cNvPr>
          <p:cNvSpPr txBox="1">
            <a:spLocks noChangeArrowheads="1"/>
          </p:cNvSpPr>
          <p:nvPr/>
        </p:nvSpPr>
        <p:spPr bwMode="auto">
          <a:xfrm>
            <a:off x="2585191" y="2962402"/>
            <a:ext cx="5938180" cy="764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buNone/>
            </a:pPr>
            <a:r>
              <a:rPr lang="en-US" altLang="en-US" sz="1754" b="1" dirty="0">
                <a:solidFill>
                  <a:srgbClr val="00FFFF"/>
                </a:solidFill>
              </a:rPr>
              <a:t>Current leads the emf by a phase difference of  </a:t>
            </a:r>
            <a:r>
              <a:rPr lang="el-GR" altLang="en-US" sz="1754" b="1" dirty="0">
                <a:solidFill>
                  <a:srgbClr val="00FFFF"/>
                </a:solidFill>
              </a:rPr>
              <a:t>π</a:t>
            </a:r>
            <a:r>
              <a:rPr lang="en-US" altLang="en-US" sz="1754" b="1" dirty="0">
                <a:solidFill>
                  <a:srgbClr val="00FFFF"/>
                </a:solidFill>
              </a:rPr>
              <a:t>/2 rad.</a:t>
            </a:r>
          </a:p>
          <a:p>
            <a:pPr eaLnBrk="1" hangingPunct="1">
              <a:lnSpc>
                <a:spcPct val="100000"/>
              </a:lnSpc>
              <a:spcBef>
                <a:spcPct val="50000"/>
              </a:spcBef>
              <a:buFontTx/>
              <a:buNone/>
            </a:pPr>
            <a:endParaRPr lang="en-US" altLang="en-US" sz="1754" dirty="0">
              <a:solidFill>
                <a:srgbClr val="00FF00"/>
              </a:solidFill>
              <a:latin typeface="Bookman Old Style" panose="02050604050505020204" pitchFamily="18" charset="0"/>
            </a:endParaRPr>
          </a:p>
        </p:txBody>
      </p:sp>
      <p:sp>
        <p:nvSpPr>
          <p:cNvPr id="3" name="TextBox 2">
            <a:extLst>
              <a:ext uri="{FF2B5EF4-FFF2-40B4-BE49-F238E27FC236}">
                <a16:creationId xmlns:a16="http://schemas.microsoft.com/office/drawing/2014/main" id="{07E75B19-95E6-7252-06FB-0A9E59413935}"/>
              </a:ext>
            </a:extLst>
          </p:cNvPr>
          <p:cNvSpPr txBox="1"/>
          <p:nvPr/>
        </p:nvSpPr>
        <p:spPr>
          <a:xfrm>
            <a:off x="3586009" y="242280"/>
            <a:ext cx="4848401" cy="523220"/>
          </a:xfrm>
          <a:prstGeom prst="rect">
            <a:avLst/>
          </a:prstGeom>
          <a:noFill/>
        </p:spPr>
        <p:txBody>
          <a:bodyPr wrap="square">
            <a:spAutoFit/>
          </a:bodyPr>
          <a:lstStyle/>
          <a:p>
            <a:pPr algn="ctr"/>
            <a:r>
              <a:rPr lang="en-US" alt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3. Capacitor only Circuit</a:t>
            </a:r>
            <a:endParaRPr lang="en-US"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9" name="Group 176">
            <a:extLst>
              <a:ext uri="{FF2B5EF4-FFF2-40B4-BE49-F238E27FC236}">
                <a16:creationId xmlns:a16="http://schemas.microsoft.com/office/drawing/2014/main" id="{D772A29A-3E61-5E3A-4EB6-A37A199BF915}"/>
              </a:ext>
            </a:extLst>
          </p:cNvPr>
          <p:cNvGrpSpPr>
            <a:grpSpLocks/>
          </p:cNvGrpSpPr>
          <p:nvPr/>
        </p:nvGrpSpPr>
        <p:grpSpPr bwMode="auto">
          <a:xfrm>
            <a:off x="1703085" y="4947736"/>
            <a:ext cx="4016595" cy="459142"/>
            <a:chOff x="3749" y="3332"/>
            <a:chExt cx="1730" cy="237"/>
          </a:xfrm>
        </p:grpSpPr>
        <p:sp>
          <p:nvSpPr>
            <p:cNvPr id="10" name="Line 106">
              <a:extLst>
                <a:ext uri="{FF2B5EF4-FFF2-40B4-BE49-F238E27FC236}">
                  <a16:creationId xmlns:a16="http://schemas.microsoft.com/office/drawing/2014/main" id="{F2FF75A5-6F20-52BE-82F0-4F178DF90FFE}"/>
                </a:ext>
              </a:extLst>
            </p:cNvPr>
            <p:cNvSpPr>
              <a:spLocks noChangeShapeType="1"/>
            </p:cNvSpPr>
            <p:nvPr/>
          </p:nvSpPr>
          <p:spPr bwMode="auto">
            <a:xfrm>
              <a:off x="3888" y="3447"/>
              <a:ext cx="1344" cy="0"/>
            </a:xfrm>
            <a:prstGeom prst="line">
              <a:avLst/>
            </a:prstGeom>
            <a:noFill/>
            <a:ln w="28575">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1" name="Text Box 167">
              <a:extLst>
                <a:ext uri="{FF2B5EF4-FFF2-40B4-BE49-F238E27FC236}">
                  <a16:creationId xmlns:a16="http://schemas.microsoft.com/office/drawing/2014/main" id="{E6AB2CAD-28D8-B0D4-5DD0-B08A0CC9F1D4}"/>
                </a:ext>
              </a:extLst>
            </p:cNvPr>
            <p:cNvSpPr txBox="1">
              <a:spLocks noChangeArrowheads="1"/>
            </p:cNvSpPr>
            <p:nvPr/>
          </p:nvSpPr>
          <p:spPr bwMode="auto">
            <a:xfrm>
              <a:off x="5239" y="3332"/>
              <a:ext cx="24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latin typeface="Times New Roman" panose="02020603050405020304" pitchFamily="18" charset="0"/>
                  <a:cs typeface="Times New Roman" panose="02020603050405020304" pitchFamily="18" charset="0"/>
                </a:rPr>
                <a:t>x</a:t>
              </a:r>
            </a:p>
          </p:txBody>
        </p:sp>
        <p:sp>
          <p:nvSpPr>
            <p:cNvPr id="12" name="Text Box 169">
              <a:extLst>
                <a:ext uri="{FF2B5EF4-FFF2-40B4-BE49-F238E27FC236}">
                  <a16:creationId xmlns:a16="http://schemas.microsoft.com/office/drawing/2014/main" id="{BDE1B8A1-91D0-B111-2A88-CE778A47BC63}"/>
                </a:ext>
              </a:extLst>
            </p:cNvPr>
            <p:cNvSpPr txBox="1">
              <a:spLocks noChangeArrowheads="1"/>
            </p:cNvSpPr>
            <p:nvPr/>
          </p:nvSpPr>
          <p:spPr bwMode="auto">
            <a:xfrm>
              <a:off x="3749" y="3382"/>
              <a:ext cx="240"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0</a:t>
              </a:r>
            </a:p>
          </p:txBody>
        </p:sp>
      </p:grpSp>
      <p:sp>
        <p:nvSpPr>
          <p:cNvPr id="13" name="Line 105">
            <a:extLst>
              <a:ext uri="{FF2B5EF4-FFF2-40B4-BE49-F238E27FC236}">
                <a16:creationId xmlns:a16="http://schemas.microsoft.com/office/drawing/2014/main" id="{E1620E2B-3052-0433-3BDA-E2B0CE462919}"/>
              </a:ext>
            </a:extLst>
          </p:cNvPr>
          <p:cNvSpPr>
            <a:spLocks noChangeShapeType="1"/>
          </p:cNvSpPr>
          <p:nvPr/>
        </p:nvSpPr>
        <p:spPr bwMode="auto">
          <a:xfrm>
            <a:off x="2053626" y="3610405"/>
            <a:ext cx="0" cy="3161683"/>
          </a:xfrm>
          <a:prstGeom prst="line">
            <a:avLst/>
          </a:prstGeom>
          <a:noFill/>
          <a:ln w="28575">
            <a:solidFill>
              <a:srgbClr val="00CC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14" name="Group 177">
            <a:extLst>
              <a:ext uri="{FF2B5EF4-FFF2-40B4-BE49-F238E27FC236}">
                <a16:creationId xmlns:a16="http://schemas.microsoft.com/office/drawing/2014/main" id="{15BC393F-718E-0212-7D76-F39E663EA82E}"/>
              </a:ext>
            </a:extLst>
          </p:cNvPr>
          <p:cNvGrpSpPr>
            <a:grpSpLocks/>
          </p:cNvGrpSpPr>
          <p:nvPr/>
        </p:nvGrpSpPr>
        <p:grpSpPr bwMode="auto">
          <a:xfrm>
            <a:off x="2039725" y="3876797"/>
            <a:ext cx="2474964" cy="1307682"/>
            <a:chOff x="3888" y="2782"/>
            <a:chExt cx="1066" cy="675"/>
          </a:xfrm>
        </p:grpSpPr>
        <p:sp>
          <p:nvSpPr>
            <p:cNvPr id="15" name="Line 107">
              <a:extLst>
                <a:ext uri="{FF2B5EF4-FFF2-40B4-BE49-F238E27FC236}">
                  <a16:creationId xmlns:a16="http://schemas.microsoft.com/office/drawing/2014/main" id="{8B2D4D4D-F20C-06CE-72BD-AD52ECFF789B}"/>
                </a:ext>
              </a:extLst>
            </p:cNvPr>
            <p:cNvSpPr>
              <a:spLocks noChangeShapeType="1"/>
            </p:cNvSpPr>
            <p:nvPr/>
          </p:nvSpPr>
          <p:spPr bwMode="auto">
            <a:xfrm flipV="1">
              <a:off x="3888" y="2792"/>
              <a:ext cx="639" cy="665"/>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16" name="Rectangle 109">
              <a:extLst>
                <a:ext uri="{FF2B5EF4-FFF2-40B4-BE49-F238E27FC236}">
                  <a16:creationId xmlns:a16="http://schemas.microsoft.com/office/drawing/2014/main" id="{B01C5FEF-CC0B-574F-658A-A15B0EB134AA}"/>
                </a:ext>
              </a:extLst>
            </p:cNvPr>
            <p:cNvSpPr>
              <a:spLocks noChangeArrowheads="1"/>
            </p:cNvSpPr>
            <p:nvPr/>
          </p:nvSpPr>
          <p:spPr bwMode="auto">
            <a:xfrm>
              <a:off x="4777" y="2782"/>
              <a:ext cx="177"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FF00"/>
                  </a:solidFill>
                  <a:latin typeface="Times New Roman" panose="02020603050405020304" pitchFamily="18" charset="0"/>
                  <a:cs typeface="Times New Roman" panose="02020603050405020304" pitchFamily="18" charset="0"/>
                </a:rPr>
                <a:t>E</a:t>
              </a:r>
              <a:r>
                <a:rPr lang="en-US" altLang="en-US" sz="1754" b="1" baseline="-25000" dirty="0">
                  <a:solidFill>
                    <a:srgbClr val="FFFF00"/>
                  </a:solidFill>
                  <a:latin typeface="Times New Roman" panose="02020603050405020304" pitchFamily="18" charset="0"/>
                  <a:cs typeface="Times New Roman" panose="02020603050405020304" pitchFamily="18" charset="0"/>
                </a:rPr>
                <a:t>0</a:t>
              </a:r>
              <a:endParaRPr lang="en-US" altLang="en-US" sz="1754" b="1" dirty="0">
                <a:solidFill>
                  <a:srgbClr val="FFFF00"/>
                </a:solidFill>
                <a:latin typeface="Times New Roman" panose="02020603050405020304" pitchFamily="18" charset="0"/>
                <a:cs typeface="Times New Roman" panose="02020603050405020304" pitchFamily="18" charset="0"/>
              </a:endParaRPr>
            </a:p>
          </p:txBody>
        </p:sp>
      </p:grpSp>
      <p:grpSp>
        <p:nvGrpSpPr>
          <p:cNvPr id="17" name="Group 179">
            <a:extLst>
              <a:ext uri="{FF2B5EF4-FFF2-40B4-BE49-F238E27FC236}">
                <a16:creationId xmlns:a16="http://schemas.microsoft.com/office/drawing/2014/main" id="{D422D346-EB3F-A35A-39D0-92F442D1C7F1}"/>
              </a:ext>
            </a:extLst>
          </p:cNvPr>
          <p:cNvGrpSpPr>
            <a:grpSpLocks/>
          </p:cNvGrpSpPr>
          <p:nvPr/>
        </p:nvGrpSpPr>
        <p:grpSpPr bwMode="auto">
          <a:xfrm>
            <a:off x="2330930" y="4729937"/>
            <a:ext cx="688790" cy="442706"/>
            <a:chOff x="4094" y="3221"/>
            <a:chExt cx="266" cy="184"/>
          </a:xfrm>
        </p:grpSpPr>
        <p:sp>
          <p:nvSpPr>
            <p:cNvPr id="18" name="Arc 4">
              <a:extLst>
                <a:ext uri="{FF2B5EF4-FFF2-40B4-BE49-F238E27FC236}">
                  <a16:creationId xmlns:a16="http://schemas.microsoft.com/office/drawing/2014/main" id="{E4E15996-FC6C-4854-2B42-C88200AD975E}"/>
                </a:ext>
              </a:extLst>
            </p:cNvPr>
            <p:cNvSpPr>
              <a:spLocks/>
            </p:cNvSpPr>
            <p:nvPr/>
          </p:nvSpPr>
          <p:spPr bwMode="auto">
            <a:xfrm>
              <a:off x="4094" y="3286"/>
              <a:ext cx="101" cy="119"/>
            </a:xfrm>
            <a:custGeom>
              <a:avLst/>
              <a:gdLst>
                <a:gd name="T0" fmla="*/ 0 w 21600"/>
                <a:gd name="T1" fmla="*/ 0 h 28043"/>
                <a:gd name="T2" fmla="*/ 0 w 21600"/>
                <a:gd name="T3" fmla="*/ 1 h 28043"/>
                <a:gd name="T4" fmla="*/ 0 w 21600"/>
                <a:gd name="T5" fmla="*/ 0 h 28043"/>
                <a:gd name="T6" fmla="*/ 0 60000 65536"/>
                <a:gd name="T7" fmla="*/ 0 60000 65536"/>
                <a:gd name="T8" fmla="*/ 0 60000 65536"/>
              </a:gdLst>
              <a:ahLst/>
              <a:cxnLst>
                <a:cxn ang="T6">
                  <a:pos x="T0" y="T1"/>
                </a:cxn>
                <a:cxn ang="T7">
                  <a:pos x="T2" y="T3"/>
                </a:cxn>
                <a:cxn ang="T8">
                  <a:pos x="T4" y="T5"/>
                </a:cxn>
              </a:cxnLst>
              <a:rect l="0" t="0" r="r" b="b"/>
              <a:pathLst>
                <a:path w="21600" h="28043" fill="none" extrusionOk="0">
                  <a:moveTo>
                    <a:pt x="-1" y="0"/>
                  </a:moveTo>
                  <a:cubicBezTo>
                    <a:pt x="11929" y="0"/>
                    <a:pt x="21600" y="9670"/>
                    <a:pt x="21600" y="21600"/>
                  </a:cubicBezTo>
                  <a:cubicBezTo>
                    <a:pt x="21600" y="23785"/>
                    <a:pt x="21268" y="25957"/>
                    <a:pt x="20616" y="28042"/>
                  </a:cubicBezTo>
                </a:path>
                <a:path w="21600" h="28043" stroke="0" extrusionOk="0">
                  <a:moveTo>
                    <a:pt x="-1" y="0"/>
                  </a:moveTo>
                  <a:cubicBezTo>
                    <a:pt x="11929" y="0"/>
                    <a:pt x="21600" y="9670"/>
                    <a:pt x="21600" y="21600"/>
                  </a:cubicBezTo>
                  <a:cubicBezTo>
                    <a:pt x="21600" y="23785"/>
                    <a:pt x="21268" y="25957"/>
                    <a:pt x="20616" y="28042"/>
                  </a:cubicBezTo>
                  <a:lnTo>
                    <a:pt x="0" y="21600"/>
                  </a:lnTo>
                  <a:lnTo>
                    <a:pt x="-1" y="0"/>
                  </a:lnTo>
                  <a:close/>
                </a:path>
              </a:pathLst>
            </a:custGeom>
            <a:noFill/>
            <a:ln w="28575">
              <a:solidFill>
                <a:srgbClr val="00FFCC"/>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19" name="Rectangle 111">
              <a:extLst>
                <a:ext uri="{FF2B5EF4-FFF2-40B4-BE49-F238E27FC236}">
                  <a16:creationId xmlns:a16="http://schemas.microsoft.com/office/drawing/2014/main" id="{92BC1BFD-6E08-CC71-2DE7-9AFFAE451573}"/>
                </a:ext>
              </a:extLst>
            </p:cNvPr>
            <p:cNvSpPr>
              <a:spLocks noChangeArrowheads="1"/>
            </p:cNvSpPr>
            <p:nvPr/>
          </p:nvSpPr>
          <p:spPr bwMode="auto">
            <a:xfrm>
              <a:off x="4196" y="3221"/>
              <a:ext cx="164" cy="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754" b="1" dirty="0">
                  <a:solidFill>
                    <a:srgbClr val="00FFCC"/>
                  </a:solidFill>
                </a:rPr>
                <a:t>ω</a:t>
              </a:r>
              <a:r>
                <a:rPr lang="en-US" altLang="en-US" sz="1754" b="1" dirty="0">
                  <a:solidFill>
                    <a:srgbClr val="00FFCC"/>
                  </a:solidFill>
                </a:rPr>
                <a:t>t</a:t>
              </a:r>
            </a:p>
          </p:txBody>
        </p:sp>
      </p:grpSp>
      <p:sp>
        <p:nvSpPr>
          <p:cNvPr id="20" name="Text Box 168">
            <a:extLst>
              <a:ext uri="{FF2B5EF4-FFF2-40B4-BE49-F238E27FC236}">
                <a16:creationId xmlns:a16="http://schemas.microsoft.com/office/drawing/2014/main" id="{2EA86B2D-12C1-6395-AD8C-E309E01B8086}"/>
              </a:ext>
            </a:extLst>
          </p:cNvPr>
          <p:cNvSpPr txBox="1">
            <a:spLocks noChangeArrowheads="1"/>
          </p:cNvSpPr>
          <p:nvPr/>
        </p:nvSpPr>
        <p:spPr bwMode="auto">
          <a:xfrm>
            <a:off x="1883812" y="3365463"/>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y</a:t>
            </a:r>
          </a:p>
        </p:txBody>
      </p:sp>
      <p:sp>
        <p:nvSpPr>
          <p:cNvPr id="21" name="Line 107">
            <a:extLst>
              <a:ext uri="{FF2B5EF4-FFF2-40B4-BE49-F238E27FC236}">
                <a16:creationId xmlns:a16="http://schemas.microsoft.com/office/drawing/2014/main" id="{9718AABA-6D8E-5844-313F-F8CECDA379AC}"/>
              </a:ext>
            </a:extLst>
          </p:cNvPr>
          <p:cNvSpPr>
            <a:spLocks noChangeShapeType="1"/>
          </p:cNvSpPr>
          <p:nvPr/>
        </p:nvSpPr>
        <p:spPr bwMode="auto">
          <a:xfrm flipH="1" flipV="1">
            <a:off x="1379250" y="4230761"/>
            <a:ext cx="673131" cy="942821"/>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cxnSp>
        <p:nvCxnSpPr>
          <p:cNvPr id="22" name="Straight Connector 21">
            <a:extLst>
              <a:ext uri="{FF2B5EF4-FFF2-40B4-BE49-F238E27FC236}">
                <a16:creationId xmlns:a16="http://schemas.microsoft.com/office/drawing/2014/main" id="{ED989CDA-4331-DA9E-BEE5-FA534CA0FE43}"/>
              </a:ext>
            </a:extLst>
          </p:cNvPr>
          <p:cNvCxnSpPr>
            <a:cxnSpLocks/>
          </p:cNvCxnSpPr>
          <p:nvPr/>
        </p:nvCxnSpPr>
        <p:spPr>
          <a:xfrm flipV="1">
            <a:off x="2012071" y="3898652"/>
            <a:ext cx="1477855" cy="7927"/>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sp>
        <p:nvSpPr>
          <p:cNvPr id="23" name="Rectangle 109">
            <a:extLst>
              <a:ext uri="{FF2B5EF4-FFF2-40B4-BE49-F238E27FC236}">
                <a16:creationId xmlns:a16="http://schemas.microsoft.com/office/drawing/2014/main" id="{C94F205E-90BD-4E54-2BE1-DAABC8177852}"/>
              </a:ext>
            </a:extLst>
          </p:cNvPr>
          <p:cNvSpPr>
            <a:spLocks noChangeArrowheads="1"/>
          </p:cNvSpPr>
          <p:nvPr/>
        </p:nvSpPr>
        <p:spPr bwMode="auto">
          <a:xfrm>
            <a:off x="1711261" y="3710236"/>
            <a:ext cx="335348"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FF00"/>
                </a:solidFill>
                <a:latin typeface="Times New Roman" panose="02020603050405020304" pitchFamily="18" charset="0"/>
                <a:cs typeface="Times New Roman" panose="02020603050405020304" pitchFamily="18" charset="0"/>
              </a:rPr>
              <a:t>E</a:t>
            </a:r>
          </a:p>
        </p:txBody>
      </p:sp>
      <p:sp>
        <p:nvSpPr>
          <p:cNvPr id="24" name="Rectangle 109">
            <a:extLst>
              <a:ext uri="{FF2B5EF4-FFF2-40B4-BE49-F238E27FC236}">
                <a16:creationId xmlns:a16="http://schemas.microsoft.com/office/drawing/2014/main" id="{EFBBFCC8-8F66-0689-0D68-83F44F586C20}"/>
              </a:ext>
            </a:extLst>
          </p:cNvPr>
          <p:cNvSpPr>
            <a:spLocks noChangeArrowheads="1"/>
          </p:cNvSpPr>
          <p:nvPr/>
        </p:nvSpPr>
        <p:spPr bwMode="auto">
          <a:xfrm>
            <a:off x="1049006" y="3972684"/>
            <a:ext cx="348172"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0000"/>
                </a:solidFill>
                <a:latin typeface="Times New Roman" panose="02020603050405020304" pitchFamily="18" charset="0"/>
                <a:cs typeface="Times New Roman" panose="02020603050405020304" pitchFamily="18" charset="0"/>
              </a:rPr>
              <a:t>I</a:t>
            </a:r>
            <a:r>
              <a:rPr lang="en-US" altLang="en-US" sz="1754" b="1" baseline="-25000" dirty="0">
                <a:solidFill>
                  <a:srgbClr val="FF0000"/>
                </a:solidFill>
                <a:latin typeface="CommercialScript BT" pitchFamily="66" charset="0"/>
              </a:rPr>
              <a:t>0</a:t>
            </a:r>
            <a:endParaRPr lang="en-US" altLang="en-US" sz="1754" b="1" dirty="0">
              <a:solidFill>
                <a:srgbClr val="FF0000"/>
              </a:solidFill>
            </a:endParaRPr>
          </a:p>
        </p:txBody>
      </p:sp>
      <p:sp>
        <p:nvSpPr>
          <p:cNvPr id="25" name="Rectangle 109">
            <a:extLst>
              <a:ext uri="{FF2B5EF4-FFF2-40B4-BE49-F238E27FC236}">
                <a16:creationId xmlns:a16="http://schemas.microsoft.com/office/drawing/2014/main" id="{31B19584-E34A-5BE7-4E68-A90104121CBF}"/>
              </a:ext>
            </a:extLst>
          </p:cNvPr>
          <p:cNvSpPr>
            <a:spLocks noChangeArrowheads="1"/>
          </p:cNvSpPr>
          <p:nvPr/>
        </p:nvSpPr>
        <p:spPr bwMode="auto">
          <a:xfrm>
            <a:off x="1764997" y="3967935"/>
            <a:ext cx="272832"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0000"/>
                </a:solidFill>
                <a:latin typeface="Times New Roman" panose="02020603050405020304" pitchFamily="18" charset="0"/>
                <a:cs typeface="Times New Roman" panose="02020603050405020304" pitchFamily="18" charset="0"/>
              </a:rPr>
              <a:t>I</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64E4044-5BB2-D0FE-E814-34C3F9D12192}"/>
                  </a:ext>
                </a:extLst>
              </p:cNvPr>
              <p:cNvSpPr txBox="1"/>
              <p:nvPr/>
            </p:nvSpPr>
            <p:spPr>
              <a:xfrm>
                <a:off x="7923917" y="2934823"/>
                <a:ext cx="1998658" cy="359858"/>
              </a:xfrm>
              <a:prstGeom prst="rect">
                <a:avLst/>
              </a:prstGeom>
              <a:noFill/>
            </p:spPr>
            <p:txBody>
              <a:bodyPr wrap="square">
                <a:spAutoFit/>
              </a:bodyPr>
              <a:lstStyle/>
              <a:p>
                <a14:m>
                  <m:oMath xmlns:m="http://schemas.openxmlformats.org/officeDocument/2006/math">
                    <m:r>
                      <a:rPr lang="en-IN" sz="1754" b="1" i="1">
                        <a:solidFill>
                          <a:srgbClr val="00CC00"/>
                        </a:solidFill>
                        <a:latin typeface="Cambria Math" panose="02040503050406030204" pitchFamily="18" charset="0"/>
                      </a:rPr>
                      <m:t>(</m:t>
                    </m:r>
                    <m:r>
                      <a:rPr lang="en-US" sz="1754" b="1" i="1">
                        <a:solidFill>
                          <a:srgbClr val="00CC00"/>
                        </a:solidFill>
                        <a:latin typeface="Cambria Math" panose="02040503050406030204" pitchFamily="18" charset="0"/>
                      </a:rPr>
                      <m:t>𝝓</m:t>
                    </m:r>
                    <m:r>
                      <a:rPr lang="en-IN" sz="1754" b="1" i="1">
                        <a:solidFill>
                          <a:srgbClr val="00CC00"/>
                        </a:solidFill>
                        <a:latin typeface="Cambria Math" panose="02040503050406030204" pitchFamily="18" charset="0"/>
                      </a:rPr>
                      <m:t>=</m:t>
                    </m:r>
                    <m:r>
                      <m:rPr>
                        <m:nor/>
                      </m:rPr>
                      <a:rPr lang="el-GR" altLang="en-US" sz="1754" b="1" dirty="0">
                        <a:solidFill>
                          <a:schemeClr val="bg1"/>
                        </a:solidFill>
                      </a:rPr>
                      <m:t>π</m:t>
                    </m:r>
                    <m:r>
                      <m:rPr>
                        <m:nor/>
                      </m:rPr>
                      <a:rPr lang="en-US" altLang="en-US" sz="1754" b="1" dirty="0">
                        <a:solidFill>
                          <a:schemeClr val="bg1"/>
                        </a:solidFill>
                      </a:rPr>
                      <m:t>/2</m:t>
                    </m:r>
                  </m:oMath>
                </a14:m>
                <a:r>
                  <a:rPr lang="en-US" sz="1754" b="1" dirty="0">
                    <a:solidFill>
                      <a:srgbClr val="00CC00"/>
                    </a:solidFill>
                  </a:rPr>
                  <a:t>)</a:t>
                </a:r>
              </a:p>
            </p:txBody>
          </p:sp>
        </mc:Choice>
        <mc:Fallback xmlns="">
          <p:sp>
            <p:nvSpPr>
              <p:cNvPr id="28" name="TextBox 27">
                <a:extLst>
                  <a:ext uri="{FF2B5EF4-FFF2-40B4-BE49-F238E27FC236}">
                    <a16:creationId xmlns:a16="http://schemas.microsoft.com/office/drawing/2014/main" id="{764E4044-5BB2-D0FE-E814-34C3F9D12192}"/>
                  </a:ext>
                </a:extLst>
              </p:cNvPr>
              <p:cNvSpPr txBox="1">
                <a:spLocks noRot="1" noChangeAspect="1" noMove="1" noResize="1" noEditPoints="1" noAdjustHandles="1" noChangeArrowheads="1" noChangeShapeType="1" noTextEdit="1"/>
              </p:cNvSpPr>
              <p:nvPr/>
            </p:nvSpPr>
            <p:spPr>
              <a:xfrm>
                <a:off x="7923917" y="2934823"/>
                <a:ext cx="1998658" cy="359858"/>
              </a:xfrm>
              <a:prstGeom prst="rect">
                <a:avLst/>
              </a:prstGeom>
              <a:blipFill>
                <a:blip r:embed="rId4"/>
                <a:stretch>
                  <a:fillRect l="-915" t="-6780" b="-25424"/>
                </a:stretch>
              </a:blipFill>
            </p:spPr>
            <p:txBody>
              <a:bodyPr/>
              <a:lstStyle/>
              <a:p>
                <a:r>
                  <a:rPr lang="en-IN">
                    <a:noFill/>
                  </a:rPr>
                  <a:t> </a:t>
                </a:r>
              </a:p>
            </p:txBody>
          </p:sp>
        </mc:Fallback>
      </mc:AlternateContent>
      <p:sp>
        <p:nvSpPr>
          <p:cNvPr id="29" name="Line 105">
            <a:extLst>
              <a:ext uri="{FF2B5EF4-FFF2-40B4-BE49-F238E27FC236}">
                <a16:creationId xmlns:a16="http://schemas.microsoft.com/office/drawing/2014/main" id="{6C458370-FC4C-4658-E0F9-977105A038BA}"/>
              </a:ext>
            </a:extLst>
          </p:cNvPr>
          <p:cNvSpPr>
            <a:spLocks noChangeShapeType="1"/>
          </p:cNvSpPr>
          <p:nvPr/>
        </p:nvSpPr>
        <p:spPr bwMode="auto">
          <a:xfrm>
            <a:off x="6086358" y="3584994"/>
            <a:ext cx="0" cy="3161683"/>
          </a:xfrm>
          <a:prstGeom prst="line">
            <a:avLst/>
          </a:prstGeom>
          <a:noFill/>
          <a:ln w="28575">
            <a:solidFill>
              <a:srgbClr val="339933"/>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cxnSp>
        <p:nvCxnSpPr>
          <p:cNvPr id="30" name="Straight Connector 29">
            <a:extLst>
              <a:ext uri="{FF2B5EF4-FFF2-40B4-BE49-F238E27FC236}">
                <a16:creationId xmlns:a16="http://schemas.microsoft.com/office/drawing/2014/main" id="{97CB6385-2FEB-1187-84ED-BCD54E6232D8}"/>
              </a:ext>
            </a:extLst>
          </p:cNvPr>
          <p:cNvCxnSpPr>
            <a:cxnSpLocks/>
            <a:stCxn id="15" idx="1"/>
          </p:cNvCxnSpPr>
          <p:nvPr/>
        </p:nvCxnSpPr>
        <p:spPr>
          <a:xfrm>
            <a:off x="3524049" y="3897064"/>
            <a:ext cx="6343143" cy="1588"/>
          </a:xfrm>
          <a:prstGeom prst="line">
            <a:avLst/>
          </a:prstGeom>
          <a:ln w="12700">
            <a:solidFill>
              <a:srgbClr val="FFFF00"/>
            </a:solidFill>
            <a:prstDash val="lgDash"/>
          </a:ln>
        </p:spPr>
        <p:style>
          <a:lnRef idx="1">
            <a:schemeClr val="accent1"/>
          </a:lnRef>
          <a:fillRef idx="0">
            <a:schemeClr val="accent1"/>
          </a:fillRef>
          <a:effectRef idx="0">
            <a:schemeClr val="accent1"/>
          </a:effectRef>
          <a:fontRef idx="minor">
            <a:schemeClr val="tx1"/>
          </a:fontRef>
        </p:style>
      </p:cxnSp>
      <p:sp>
        <p:nvSpPr>
          <p:cNvPr id="31" name="Text Box 168">
            <a:extLst>
              <a:ext uri="{FF2B5EF4-FFF2-40B4-BE49-F238E27FC236}">
                <a16:creationId xmlns:a16="http://schemas.microsoft.com/office/drawing/2014/main" id="{A5476239-1C10-126A-F792-7A5F490C3A34}"/>
              </a:ext>
            </a:extLst>
          </p:cNvPr>
          <p:cNvSpPr txBox="1">
            <a:spLocks noChangeArrowheads="1"/>
          </p:cNvSpPr>
          <p:nvPr/>
        </p:nvSpPr>
        <p:spPr bwMode="auto">
          <a:xfrm>
            <a:off x="5922761" y="3154371"/>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y</a:t>
            </a:r>
          </a:p>
        </p:txBody>
      </p:sp>
      <p:cxnSp>
        <p:nvCxnSpPr>
          <p:cNvPr id="32" name="Straight Connector 31">
            <a:extLst>
              <a:ext uri="{FF2B5EF4-FFF2-40B4-BE49-F238E27FC236}">
                <a16:creationId xmlns:a16="http://schemas.microsoft.com/office/drawing/2014/main" id="{ECB591E6-D579-5EC6-3C4B-D392DE0A9B3C}"/>
              </a:ext>
            </a:extLst>
          </p:cNvPr>
          <p:cNvCxnSpPr>
            <a:cxnSpLocks/>
          </p:cNvCxnSpPr>
          <p:nvPr/>
        </p:nvCxnSpPr>
        <p:spPr>
          <a:xfrm flipV="1">
            <a:off x="2067529" y="6485650"/>
            <a:ext cx="7156734" cy="9487"/>
          </a:xfrm>
          <a:prstGeom prst="line">
            <a:avLst/>
          </a:prstGeom>
          <a:ln w="12700">
            <a:solidFill>
              <a:srgbClr val="FFFF00"/>
            </a:solidFill>
            <a:prstDash val="lgDash"/>
          </a:ln>
        </p:spPr>
        <p:style>
          <a:lnRef idx="1">
            <a:schemeClr val="accent1"/>
          </a:lnRef>
          <a:fillRef idx="0">
            <a:schemeClr val="accent1"/>
          </a:fillRef>
          <a:effectRef idx="0">
            <a:schemeClr val="accent1"/>
          </a:effectRef>
          <a:fontRef idx="minor">
            <a:schemeClr val="tx1"/>
          </a:fontRef>
        </p:style>
      </p:cxnSp>
      <p:grpSp>
        <p:nvGrpSpPr>
          <p:cNvPr id="33" name="Group 149">
            <a:extLst>
              <a:ext uri="{FF2B5EF4-FFF2-40B4-BE49-F238E27FC236}">
                <a16:creationId xmlns:a16="http://schemas.microsoft.com/office/drawing/2014/main" id="{F3CD0F9C-7B07-46A8-9180-43BF54119E62}"/>
              </a:ext>
            </a:extLst>
          </p:cNvPr>
          <p:cNvGrpSpPr>
            <a:grpSpLocks/>
          </p:cNvGrpSpPr>
          <p:nvPr/>
        </p:nvGrpSpPr>
        <p:grpSpPr bwMode="auto">
          <a:xfrm>
            <a:off x="6093693" y="3899117"/>
            <a:ext cx="3020712" cy="2606686"/>
            <a:chOff x="2742" y="816"/>
            <a:chExt cx="759" cy="388"/>
          </a:xfrm>
        </p:grpSpPr>
        <p:sp>
          <p:nvSpPr>
            <p:cNvPr id="34" name="Freeform 150">
              <a:extLst>
                <a:ext uri="{FF2B5EF4-FFF2-40B4-BE49-F238E27FC236}">
                  <a16:creationId xmlns:a16="http://schemas.microsoft.com/office/drawing/2014/main" id="{DEAFE104-3BBB-220A-7D6F-507EE17771A5}"/>
                </a:ext>
              </a:extLst>
            </p:cNvPr>
            <p:cNvSpPr>
              <a:spLocks/>
            </p:cNvSpPr>
            <p:nvPr/>
          </p:nvSpPr>
          <p:spPr bwMode="auto">
            <a:xfrm>
              <a:off x="2742" y="816"/>
              <a:ext cx="378" cy="190"/>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35" name="Freeform 151">
              <a:extLst>
                <a:ext uri="{FF2B5EF4-FFF2-40B4-BE49-F238E27FC236}">
                  <a16:creationId xmlns:a16="http://schemas.microsoft.com/office/drawing/2014/main" id="{6FBEE4A6-5B3B-5C1D-8565-09A9285AB89A}"/>
                </a:ext>
              </a:extLst>
            </p:cNvPr>
            <p:cNvSpPr>
              <a:spLocks/>
            </p:cNvSpPr>
            <p:nvPr/>
          </p:nvSpPr>
          <p:spPr bwMode="auto">
            <a:xfrm flipV="1">
              <a:off x="3118" y="1004"/>
              <a:ext cx="383" cy="200"/>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graphicFrame>
        <p:nvGraphicFramePr>
          <p:cNvPr id="36" name="Object 35">
            <a:extLst>
              <a:ext uri="{FF2B5EF4-FFF2-40B4-BE49-F238E27FC236}">
                <a16:creationId xmlns:a16="http://schemas.microsoft.com/office/drawing/2014/main" id="{6AA01D32-7772-C095-F1CF-1A1991878DBF}"/>
              </a:ext>
            </a:extLst>
          </p:cNvPr>
          <p:cNvGraphicFramePr>
            <a:graphicFrameLocks noChangeAspect="1"/>
          </p:cNvGraphicFramePr>
          <p:nvPr>
            <p:extLst>
              <p:ext uri="{D42A27DB-BD31-4B8C-83A1-F6EECF244321}">
                <p14:modId xmlns:p14="http://schemas.microsoft.com/office/powerpoint/2010/main" val="2588651926"/>
              </p:ext>
            </p:extLst>
          </p:nvPr>
        </p:nvGraphicFramePr>
        <p:xfrm>
          <a:off x="6838553" y="3502910"/>
          <a:ext cx="1354658" cy="371229"/>
        </p:xfrm>
        <a:graphic>
          <a:graphicData uri="http://schemas.openxmlformats.org/presentationml/2006/ole">
            <mc:AlternateContent xmlns:mc="http://schemas.openxmlformats.org/markup-compatibility/2006">
              <mc:Choice xmlns:v="urn:schemas-microsoft-com:vml" Requires="v">
                <p:oleObj name="Equation" r:id="rId5" imgW="990104" imgH="270767" progId="Equation.DSMT4">
                  <p:embed/>
                </p:oleObj>
              </mc:Choice>
              <mc:Fallback>
                <p:oleObj name="Equation" r:id="rId5" imgW="990104" imgH="270767" progId="Equation.DSMT4">
                  <p:embed/>
                  <p:pic>
                    <p:nvPicPr>
                      <p:cNvPr id="36" name="Object 35">
                        <a:extLst>
                          <a:ext uri="{FF2B5EF4-FFF2-40B4-BE49-F238E27FC236}">
                            <a16:creationId xmlns:a16="http://schemas.microsoft.com/office/drawing/2014/main" id="{6AA01D32-7772-C095-F1CF-1A1991878DBF}"/>
                          </a:ext>
                        </a:extLst>
                      </p:cNvPr>
                      <p:cNvPicPr/>
                      <p:nvPr/>
                    </p:nvPicPr>
                    <p:blipFill>
                      <a:blip r:embed="rId6"/>
                      <a:stretch>
                        <a:fillRect/>
                      </a:stretch>
                    </p:blipFill>
                    <p:spPr>
                      <a:xfrm>
                        <a:off x="6838553" y="3502910"/>
                        <a:ext cx="1354658" cy="371229"/>
                      </a:xfrm>
                      <a:prstGeom prst="rect">
                        <a:avLst/>
                      </a:prstGeom>
                    </p:spPr>
                  </p:pic>
                </p:oleObj>
              </mc:Fallback>
            </mc:AlternateContent>
          </a:graphicData>
        </a:graphic>
      </p:graphicFrame>
      <p:cxnSp>
        <p:nvCxnSpPr>
          <p:cNvPr id="37" name="Straight Connector 36">
            <a:extLst>
              <a:ext uri="{FF2B5EF4-FFF2-40B4-BE49-F238E27FC236}">
                <a16:creationId xmlns:a16="http://schemas.microsoft.com/office/drawing/2014/main" id="{B70D87CE-0A0D-0A80-EBD9-4C125A01CFF7}"/>
              </a:ext>
            </a:extLst>
          </p:cNvPr>
          <p:cNvCxnSpPr>
            <a:cxnSpLocks/>
          </p:cNvCxnSpPr>
          <p:nvPr/>
        </p:nvCxnSpPr>
        <p:spPr>
          <a:xfrm flipV="1">
            <a:off x="2679025" y="5989155"/>
            <a:ext cx="7162627" cy="47659"/>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36F1D7C-79EE-EB6C-CBF0-A03B963A91DD}"/>
              </a:ext>
            </a:extLst>
          </p:cNvPr>
          <p:cNvCxnSpPr>
            <a:cxnSpLocks/>
          </p:cNvCxnSpPr>
          <p:nvPr/>
        </p:nvCxnSpPr>
        <p:spPr>
          <a:xfrm flipV="1">
            <a:off x="831548" y="4214211"/>
            <a:ext cx="9035644" cy="22925"/>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42" name="Object 41">
            <a:extLst>
              <a:ext uri="{FF2B5EF4-FFF2-40B4-BE49-F238E27FC236}">
                <a16:creationId xmlns:a16="http://schemas.microsoft.com/office/drawing/2014/main" id="{47D8E23B-D350-2FE2-F48B-22451733402F}"/>
              </a:ext>
            </a:extLst>
          </p:cNvPr>
          <p:cNvGraphicFramePr>
            <a:graphicFrameLocks noChangeAspect="1"/>
          </p:cNvGraphicFramePr>
          <p:nvPr>
            <p:extLst>
              <p:ext uri="{D42A27DB-BD31-4B8C-83A1-F6EECF244321}">
                <p14:modId xmlns:p14="http://schemas.microsoft.com/office/powerpoint/2010/main" val="4008023859"/>
              </p:ext>
            </p:extLst>
          </p:nvPr>
        </p:nvGraphicFramePr>
        <p:xfrm>
          <a:off x="8786356" y="3914369"/>
          <a:ext cx="1915144" cy="400844"/>
        </p:xfrm>
        <a:graphic>
          <a:graphicData uri="http://schemas.openxmlformats.org/presentationml/2006/ole">
            <mc:AlternateContent xmlns:mc="http://schemas.openxmlformats.org/markup-compatibility/2006">
              <mc:Choice xmlns:v="urn:schemas-microsoft-com:vml" Requires="v">
                <p:oleObj name="Equation" r:id="rId7" imgW="1091880" imgH="228600" progId="Equation.DSMT4">
                  <p:embed/>
                </p:oleObj>
              </mc:Choice>
              <mc:Fallback>
                <p:oleObj name="Equation" r:id="rId7" imgW="1091880" imgH="228600" progId="Equation.DSMT4">
                  <p:embed/>
                  <p:pic>
                    <p:nvPicPr>
                      <p:cNvPr id="42" name="Object 41">
                        <a:extLst>
                          <a:ext uri="{FF2B5EF4-FFF2-40B4-BE49-F238E27FC236}">
                            <a16:creationId xmlns:a16="http://schemas.microsoft.com/office/drawing/2014/main" id="{47D8E23B-D350-2FE2-F48B-22451733402F}"/>
                          </a:ext>
                        </a:extLst>
                      </p:cNvPr>
                      <p:cNvPicPr/>
                      <p:nvPr/>
                    </p:nvPicPr>
                    <p:blipFill>
                      <a:blip r:embed="rId8"/>
                      <a:stretch>
                        <a:fillRect/>
                      </a:stretch>
                    </p:blipFill>
                    <p:spPr>
                      <a:xfrm>
                        <a:off x="8786356" y="3914369"/>
                        <a:ext cx="1915144" cy="400844"/>
                      </a:xfrm>
                      <a:prstGeom prst="rect">
                        <a:avLst/>
                      </a:prstGeom>
                    </p:spPr>
                  </p:pic>
                </p:oleObj>
              </mc:Fallback>
            </mc:AlternateContent>
          </a:graphicData>
        </a:graphic>
      </p:graphicFrame>
      <p:grpSp>
        <p:nvGrpSpPr>
          <p:cNvPr id="43" name="Group 205">
            <a:extLst>
              <a:ext uri="{FF2B5EF4-FFF2-40B4-BE49-F238E27FC236}">
                <a16:creationId xmlns:a16="http://schemas.microsoft.com/office/drawing/2014/main" id="{0419C2E6-9DC2-93C3-CB0E-F5F65C3C62C5}"/>
              </a:ext>
            </a:extLst>
          </p:cNvPr>
          <p:cNvGrpSpPr>
            <a:grpSpLocks/>
          </p:cNvGrpSpPr>
          <p:nvPr/>
        </p:nvGrpSpPr>
        <p:grpSpPr bwMode="auto">
          <a:xfrm>
            <a:off x="6635010" y="5096329"/>
            <a:ext cx="2863182" cy="417633"/>
            <a:chOff x="647" y="2257"/>
            <a:chExt cx="1136" cy="270"/>
          </a:xfrm>
        </p:grpSpPr>
        <p:sp>
          <p:nvSpPr>
            <p:cNvPr id="44" name="Text Box 156">
              <a:extLst>
                <a:ext uri="{FF2B5EF4-FFF2-40B4-BE49-F238E27FC236}">
                  <a16:creationId xmlns:a16="http://schemas.microsoft.com/office/drawing/2014/main" id="{7A65DA65-156E-96E6-67AD-F871D139BAC6}"/>
                </a:ext>
              </a:extLst>
            </p:cNvPr>
            <p:cNvSpPr txBox="1">
              <a:spLocks noChangeArrowheads="1"/>
            </p:cNvSpPr>
            <p:nvPr/>
          </p:nvSpPr>
          <p:spPr bwMode="auto">
            <a:xfrm>
              <a:off x="926" y="2257"/>
              <a:ext cx="10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l-GR" altLang="en-US" sz="1559" b="1" dirty="0">
                  <a:solidFill>
                    <a:srgbClr val="FFFF00"/>
                  </a:solidFill>
                  <a:cs typeface="Arial" panose="020B0604020202020204" pitchFamily="34" charset="0"/>
                </a:rPr>
                <a:t>π</a:t>
              </a:r>
              <a:endParaRPr lang="en-US" altLang="en-US" sz="1559" b="1" dirty="0">
                <a:solidFill>
                  <a:srgbClr val="FFFF00"/>
                </a:solidFill>
              </a:endParaRPr>
            </a:p>
          </p:txBody>
        </p:sp>
        <p:sp>
          <p:nvSpPr>
            <p:cNvPr id="45" name="Text Box 157">
              <a:extLst>
                <a:ext uri="{FF2B5EF4-FFF2-40B4-BE49-F238E27FC236}">
                  <a16:creationId xmlns:a16="http://schemas.microsoft.com/office/drawing/2014/main" id="{96D8F46F-45BD-6C86-74D6-4E981540707F}"/>
                </a:ext>
              </a:extLst>
            </p:cNvPr>
            <p:cNvSpPr txBox="1">
              <a:spLocks noChangeArrowheads="1"/>
            </p:cNvSpPr>
            <p:nvPr/>
          </p:nvSpPr>
          <p:spPr bwMode="auto">
            <a:xfrm>
              <a:off x="1555" y="2278"/>
              <a:ext cx="22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FF00"/>
                  </a:solidFill>
                  <a:cs typeface="Arial" panose="020B0604020202020204" pitchFamily="34" charset="0"/>
                </a:rPr>
                <a:t>2</a:t>
              </a:r>
              <a:r>
                <a:rPr lang="el-GR" altLang="en-US" sz="1754" b="1" dirty="0">
                  <a:solidFill>
                    <a:srgbClr val="FFFF00"/>
                  </a:solidFill>
                  <a:cs typeface="Arial" panose="020B0604020202020204" pitchFamily="34" charset="0"/>
                </a:rPr>
                <a:t>π</a:t>
              </a:r>
              <a:endParaRPr lang="en-US" altLang="en-US" sz="1754" b="1" dirty="0">
                <a:solidFill>
                  <a:srgbClr val="FFFF00"/>
                </a:solidFill>
              </a:endParaRPr>
            </a:p>
          </p:txBody>
        </p:sp>
        <p:sp>
          <p:nvSpPr>
            <p:cNvPr id="46" name="Text Box 168">
              <a:extLst>
                <a:ext uri="{FF2B5EF4-FFF2-40B4-BE49-F238E27FC236}">
                  <a16:creationId xmlns:a16="http://schemas.microsoft.com/office/drawing/2014/main" id="{ADC80355-1D57-8E65-E515-6AFA1F07CA42}"/>
                </a:ext>
              </a:extLst>
            </p:cNvPr>
            <p:cNvSpPr txBox="1">
              <a:spLocks noChangeArrowheads="1"/>
            </p:cNvSpPr>
            <p:nvPr/>
          </p:nvSpPr>
          <p:spPr bwMode="auto">
            <a:xfrm>
              <a:off x="647" y="2270"/>
              <a:ext cx="214"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l-GR" altLang="en-US" sz="1559" b="1" dirty="0">
                  <a:solidFill>
                    <a:srgbClr val="FFFF00"/>
                  </a:solidFill>
                  <a:cs typeface="Arial" panose="020B0604020202020204" pitchFamily="34" charset="0"/>
                </a:rPr>
                <a:t>π</a:t>
              </a:r>
              <a:r>
                <a:rPr lang="en-US" altLang="en-US" sz="1559" b="1" dirty="0">
                  <a:solidFill>
                    <a:srgbClr val="FFFF00"/>
                  </a:solidFill>
                  <a:cs typeface="Arial" panose="020B0604020202020204" pitchFamily="34" charset="0"/>
                </a:rPr>
                <a:t>/2</a:t>
              </a:r>
              <a:endParaRPr lang="en-US" altLang="en-US" sz="1559" b="1" dirty="0">
                <a:solidFill>
                  <a:srgbClr val="FFFF00"/>
                </a:solidFill>
              </a:endParaRPr>
            </a:p>
          </p:txBody>
        </p:sp>
        <p:sp>
          <p:nvSpPr>
            <p:cNvPr id="47" name="Text Box 169">
              <a:extLst>
                <a:ext uri="{FF2B5EF4-FFF2-40B4-BE49-F238E27FC236}">
                  <a16:creationId xmlns:a16="http://schemas.microsoft.com/office/drawing/2014/main" id="{7C25675B-77CE-2C24-D217-5E12AECB647D}"/>
                </a:ext>
              </a:extLst>
            </p:cNvPr>
            <p:cNvSpPr txBox="1">
              <a:spLocks noChangeArrowheads="1"/>
            </p:cNvSpPr>
            <p:nvPr/>
          </p:nvSpPr>
          <p:spPr bwMode="auto">
            <a:xfrm>
              <a:off x="1251" y="2314"/>
              <a:ext cx="33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559" b="1" dirty="0">
                  <a:solidFill>
                    <a:srgbClr val="FFFF00"/>
                  </a:solidFill>
                  <a:cs typeface="Arial" panose="020B0604020202020204" pitchFamily="34" charset="0"/>
                </a:rPr>
                <a:t>3</a:t>
              </a:r>
              <a:r>
                <a:rPr lang="el-GR" altLang="en-US" sz="1559" b="1" dirty="0">
                  <a:solidFill>
                    <a:srgbClr val="FFFF00"/>
                  </a:solidFill>
                  <a:cs typeface="Arial" panose="020B0604020202020204" pitchFamily="34" charset="0"/>
                </a:rPr>
                <a:t>π</a:t>
              </a:r>
              <a:r>
                <a:rPr lang="en-US" altLang="en-US" sz="1559" b="1" dirty="0">
                  <a:solidFill>
                    <a:srgbClr val="FFFF00"/>
                  </a:solidFill>
                  <a:cs typeface="Arial" panose="020B0604020202020204" pitchFamily="34" charset="0"/>
                </a:rPr>
                <a:t>/2</a:t>
              </a:r>
              <a:endParaRPr lang="en-US" altLang="en-US" sz="1559" b="1" dirty="0">
                <a:solidFill>
                  <a:srgbClr val="FFFF00"/>
                </a:solidFill>
              </a:endParaRPr>
            </a:p>
          </p:txBody>
        </p:sp>
      </p:grpSp>
      <p:cxnSp>
        <p:nvCxnSpPr>
          <p:cNvPr id="62" name="Straight Connector 61">
            <a:extLst>
              <a:ext uri="{FF2B5EF4-FFF2-40B4-BE49-F238E27FC236}">
                <a16:creationId xmlns:a16="http://schemas.microsoft.com/office/drawing/2014/main" id="{8E695988-EBCC-4CCF-E21B-2FDDC6D0DB90}"/>
              </a:ext>
            </a:extLst>
          </p:cNvPr>
          <p:cNvCxnSpPr>
            <a:cxnSpLocks/>
          </p:cNvCxnSpPr>
          <p:nvPr/>
        </p:nvCxnSpPr>
        <p:spPr>
          <a:xfrm flipV="1">
            <a:off x="2067529" y="6021460"/>
            <a:ext cx="545594" cy="15710"/>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grpSp>
        <p:nvGrpSpPr>
          <p:cNvPr id="18443" name="Group 180">
            <a:extLst>
              <a:ext uri="{FF2B5EF4-FFF2-40B4-BE49-F238E27FC236}">
                <a16:creationId xmlns:a16="http://schemas.microsoft.com/office/drawing/2014/main" id="{0416FA15-A7D6-85E3-5D15-38C337C44818}"/>
              </a:ext>
            </a:extLst>
          </p:cNvPr>
          <p:cNvGrpSpPr>
            <a:grpSpLocks/>
          </p:cNvGrpSpPr>
          <p:nvPr/>
        </p:nvGrpSpPr>
        <p:grpSpPr bwMode="auto">
          <a:xfrm>
            <a:off x="1746325" y="4598950"/>
            <a:ext cx="546013" cy="445472"/>
            <a:chOff x="3683" y="3063"/>
            <a:chExt cx="353" cy="288"/>
          </a:xfrm>
        </p:grpSpPr>
        <p:grpSp>
          <p:nvGrpSpPr>
            <p:cNvPr id="18444" name="Group 174">
              <a:extLst>
                <a:ext uri="{FF2B5EF4-FFF2-40B4-BE49-F238E27FC236}">
                  <a16:creationId xmlns:a16="http://schemas.microsoft.com/office/drawing/2014/main" id="{58CD19DD-C57E-A606-5F8D-189038CDE80D}"/>
                </a:ext>
              </a:extLst>
            </p:cNvPr>
            <p:cNvGrpSpPr>
              <a:grpSpLocks/>
            </p:cNvGrpSpPr>
            <p:nvPr/>
          </p:nvGrpSpPr>
          <p:grpSpPr bwMode="auto">
            <a:xfrm>
              <a:off x="3793" y="3232"/>
              <a:ext cx="191" cy="119"/>
              <a:chOff x="3793" y="3232"/>
              <a:chExt cx="191" cy="119"/>
            </a:xfrm>
          </p:grpSpPr>
          <p:sp>
            <p:nvSpPr>
              <p:cNvPr id="18446" name="Line 163">
                <a:extLst>
                  <a:ext uri="{FF2B5EF4-FFF2-40B4-BE49-F238E27FC236}">
                    <a16:creationId xmlns:a16="http://schemas.microsoft.com/office/drawing/2014/main" id="{08D52406-6558-CE64-7724-82A3F234A517}"/>
                  </a:ext>
                </a:extLst>
              </p:cNvPr>
              <p:cNvSpPr>
                <a:spLocks noChangeShapeType="1"/>
              </p:cNvSpPr>
              <p:nvPr/>
            </p:nvSpPr>
            <p:spPr bwMode="auto">
              <a:xfrm flipH="1" flipV="1">
                <a:off x="3896" y="3238"/>
                <a:ext cx="88" cy="113"/>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8447" name="Line 164">
                <a:extLst>
                  <a:ext uri="{FF2B5EF4-FFF2-40B4-BE49-F238E27FC236}">
                    <a16:creationId xmlns:a16="http://schemas.microsoft.com/office/drawing/2014/main" id="{DCD54220-B7D6-AC07-1296-D66DDF870710}"/>
                  </a:ext>
                </a:extLst>
              </p:cNvPr>
              <p:cNvSpPr>
                <a:spLocks noChangeShapeType="1"/>
              </p:cNvSpPr>
              <p:nvPr/>
            </p:nvSpPr>
            <p:spPr bwMode="auto">
              <a:xfrm flipH="1">
                <a:off x="3793" y="3232"/>
                <a:ext cx="113" cy="83"/>
              </a:xfrm>
              <a:prstGeom prst="line">
                <a:avLst/>
              </a:prstGeom>
              <a:noFill/>
              <a:ln w="285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sp>
          <p:nvSpPr>
            <p:cNvPr id="18445" name="Rectangle 166">
              <a:extLst>
                <a:ext uri="{FF2B5EF4-FFF2-40B4-BE49-F238E27FC236}">
                  <a16:creationId xmlns:a16="http://schemas.microsoft.com/office/drawing/2014/main" id="{F1D2CF0F-0C46-ECA1-018C-92FE4C4D80B7}"/>
                </a:ext>
              </a:extLst>
            </p:cNvPr>
            <p:cNvSpPr>
              <a:spLocks noChangeArrowheads="1"/>
            </p:cNvSpPr>
            <p:nvPr/>
          </p:nvSpPr>
          <p:spPr bwMode="auto">
            <a:xfrm>
              <a:off x="3683" y="3063"/>
              <a:ext cx="35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559" b="1" dirty="0">
                  <a:solidFill>
                    <a:schemeClr val="bg1"/>
                  </a:solidFill>
                </a:rPr>
                <a:t>π</a:t>
              </a:r>
              <a:r>
                <a:rPr lang="en-US" altLang="en-US" sz="1559" b="1" dirty="0">
                  <a:solidFill>
                    <a:schemeClr val="bg1"/>
                  </a:solidFill>
                </a:rPr>
                <a:t>/2</a:t>
              </a:r>
            </a:p>
          </p:txBody>
        </p:sp>
      </p:grpSp>
      <p:grpSp>
        <p:nvGrpSpPr>
          <p:cNvPr id="55" name="Group 54">
            <a:extLst>
              <a:ext uri="{FF2B5EF4-FFF2-40B4-BE49-F238E27FC236}">
                <a16:creationId xmlns:a16="http://schemas.microsoft.com/office/drawing/2014/main" id="{87CB937B-39C3-C65F-53F7-4DE1F8B6B392}"/>
              </a:ext>
            </a:extLst>
          </p:cNvPr>
          <p:cNvGrpSpPr/>
          <p:nvPr/>
        </p:nvGrpSpPr>
        <p:grpSpPr>
          <a:xfrm>
            <a:off x="2338553" y="991105"/>
            <a:ext cx="1700592" cy="1575538"/>
            <a:chOff x="2400119" y="843831"/>
            <a:chExt cx="1745362" cy="1617016"/>
          </a:xfrm>
        </p:grpSpPr>
        <p:sp>
          <p:nvSpPr>
            <p:cNvPr id="18489" name="Text Box 57">
              <a:extLst>
                <a:ext uri="{FF2B5EF4-FFF2-40B4-BE49-F238E27FC236}">
                  <a16:creationId xmlns:a16="http://schemas.microsoft.com/office/drawing/2014/main" id="{2CF11432-4842-4B98-98A0-D0C887E74468}"/>
                </a:ext>
              </a:extLst>
            </p:cNvPr>
            <p:cNvSpPr txBox="1">
              <a:spLocks noChangeArrowheads="1"/>
            </p:cNvSpPr>
            <p:nvPr/>
          </p:nvSpPr>
          <p:spPr bwMode="auto">
            <a:xfrm>
              <a:off x="3055145" y="843831"/>
              <a:ext cx="381000" cy="371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0000"/>
                  </a:solidFill>
                </a:rPr>
                <a:t>C</a:t>
              </a:r>
            </a:p>
          </p:txBody>
        </p:sp>
        <p:sp>
          <p:nvSpPr>
            <p:cNvPr id="18490" name="Rectangle 58">
              <a:extLst>
                <a:ext uri="{FF2B5EF4-FFF2-40B4-BE49-F238E27FC236}">
                  <a16:creationId xmlns:a16="http://schemas.microsoft.com/office/drawing/2014/main" id="{FF73368C-39B8-4D32-8911-FD047C65255B}"/>
                </a:ext>
              </a:extLst>
            </p:cNvPr>
            <p:cNvSpPr>
              <a:spLocks noChangeArrowheads="1"/>
            </p:cNvSpPr>
            <p:nvPr/>
          </p:nvSpPr>
          <p:spPr bwMode="auto">
            <a:xfrm>
              <a:off x="2628719" y="2091515"/>
              <a:ext cx="151676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b="1" dirty="0">
                  <a:solidFill>
                    <a:srgbClr val="00FFFF"/>
                  </a:solidFill>
                  <a:latin typeface="Times New Roman" panose="02020603050405020304" pitchFamily="18" charset="0"/>
                  <a:cs typeface="Times New Roman" panose="02020603050405020304" pitchFamily="18" charset="0"/>
                </a:rPr>
                <a:t>E  = E</a:t>
              </a:r>
              <a:r>
                <a:rPr lang="en-US" altLang="en-US" sz="1754" b="1" baseline="-25000" dirty="0">
                  <a:solidFill>
                    <a:srgbClr val="00FFFF"/>
                  </a:solidFill>
                  <a:latin typeface="Times New Roman" panose="02020603050405020304" pitchFamily="18" charset="0"/>
                  <a:cs typeface="Times New Roman" panose="02020603050405020304" pitchFamily="18" charset="0"/>
                </a:rPr>
                <a:t>0</a:t>
              </a:r>
              <a:r>
                <a:rPr lang="en-US" altLang="en-US" sz="1754" b="1" dirty="0">
                  <a:solidFill>
                    <a:srgbClr val="00FFFF"/>
                  </a:solidFill>
                  <a:latin typeface="Times New Roman" panose="02020603050405020304" pitchFamily="18" charset="0"/>
                  <a:cs typeface="Times New Roman" panose="02020603050405020304" pitchFamily="18" charset="0"/>
                </a:rPr>
                <a:t> sin </a:t>
              </a:r>
              <a:r>
                <a:rPr lang="el-GR" altLang="en-US" sz="1754" b="1" dirty="0">
                  <a:solidFill>
                    <a:srgbClr val="00FFFF"/>
                  </a:solidFill>
                  <a:latin typeface="Times New Roman" panose="02020603050405020304" pitchFamily="18" charset="0"/>
                  <a:cs typeface="Times New Roman" panose="02020603050405020304" pitchFamily="18" charset="0"/>
                </a:rPr>
                <a:t>ω</a:t>
              </a:r>
              <a:r>
                <a:rPr lang="en-US" altLang="en-US" sz="1754" b="1" dirty="0">
                  <a:solidFill>
                    <a:srgbClr val="00FFFF"/>
                  </a:solidFill>
                  <a:latin typeface="Times New Roman" panose="02020603050405020304" pitchFamily="18" charset="0"/>
                  <a:cs typeface="Times New Roman" panose="02020603050405020304" pitchFamily="18" charset="0"/>
                </a:rPr>
                <a:t>t</a:t>
              </a:r>
            </a:p>
          </p:txBody>
        </p:sp>
        <p:grpSp>
          <p:nvGrpSpPr>
            <p:cNvPr id="18488" name="Group 56">
              <a:extLst>
                <a:ext uri="{FF2B5EF4-FFF2-40B4-BE49-F238E27FC236}">
                  <a16:creationId xmlns:a16="http://schemas.microsoft.com/office/drawing/2014/main" id="{1472382D-A2A9-449F-9071-D83C08CC11A0}"/>
                </a:ext>
              </a:extLst>
            </p:cNvPr>
            <p:cNvGrpSpPr>
              <a:grpSpLocks/>
            </p:cNvGrpSpPr>
            <p:nvPr/>
          </p:nvGrpSpPr>
          <p:grpSpPr bwMode="auto">
            <a:xfrm>
              <a:off x="2400119" y="1353327"/>
              <a:ext cx="1676400" cy="762000"/>
              <a:chOff x="3840" y="432"/>
              <a:chExt cx="1056" cy="480"/>
            </a:xfrm>
          </p:grpSpPr>
          <p:sp>
            <p:nvSpPr>
              <p:cNvPr id="13415" name="Line 34">
                <a:extLst>
                  <a:ext uri="{FF2B5EF4-FFF2-40B4-BE49-F238E27FC236}">
                    <a16:creationId xmlns:a16="http://schemas.microsoft.com/office/drawing/2014/main" id="{6739CE5E-4059-4282-A07E-0714B545F97D}"/>
                  </a:ext>
                </a:extLst>
              </p:cNvPr>
              <p:cNvSpPr>
                <a:spLocks noChangeShapeType="1"/>
              </p:cNvSpPr>
              <p:nvPr/>
            </p:nvSpPr>
            <p:spPr bwMode="auto">
              <a:xfrm>
                <a:off x="3840" y="432"/>
                <a:ext cx="467"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13390" name="Group 53">
                <a:extLst>
                  <a:ext uri="{FF2B5EF4-FFF2-40B4-BE49-F238E27FC236}">
                    <a16:creationId xmlns:a16="http://schemas.microsoft.com/office/drawing/2014/main" id="{9348DCF5-691A-4B6A-B186-12215A63D9F0}"/>
                  </a:ext>
                </a:extLst>
              </p:cNvPr>
              <p:cNvGrpSpPr>
                <a:grpSpLocks/>
              </p:cNvGrpSpPr>
              <p:nvPr/>
            </p:nvGrpSpPr>
            <p:grpSpPr bwMode="auto">
              <a:xfrm>
                <a:off x="3840" y="720"/>
                <a:ext cx="1056" cy="192"/>
                <a:chOff x="3840" y="720"/>
                <a:chExt cx="1056" cy="192"/>
              </a:xfrm>
            </p:grpSpPr>
            <p:grpSp>
              <p:nvGrpSpPr>
                <p:cNvPr id="13393" name="Group 37">
                  <a:extLst>
                    <a:ext uri="{FF2B5EF4-FFF2-40B4-BE49-F238E27FC236}">
                      <a16:creationId xmlns:a16="http://schemas.microsoft.com/office/drawing/2014/main" id="{CC1E38FF-18A2-47C0-B6F6-FCEC7E59233B}"/>
                    </a:ext>
                  </a:extLst>
                </p:cNvPr>
                <p:cNvGrpSpPr>
                  <a:grpSpLocks/>
                </p:cNvGrpSpPr>
                <p:nvPr/>
              </p:nvGrpSpPr>
              <p:grpSpPr bwMode="auto">
                <a:xfrm>
                  <a:off x="4032" y="720"/>
                  <a:ext cx="672" cy="192"/>
                  <a:chOff x="4608" y="3792"/>
                  <a:chExt cx="672" cy="192"/>
                </a:xfrm>
              </p:grpSpPr>
              <p:sp>
                <p:nvSpPr>
                  <p:cNvPr id="13396" name="Oval 38">
                    <a:extLst>
                      <a:ext uri="{FF2B5EF4-FFF2-40B4-BE49-F238E27FC236}">
                        <a16:creationId xmlns:a16="http://schemas.microsoft.com/office/drawing/2014/main" id="{6CBA84A1-C7AF-4EB6-A462-505C177FF971}"/>
                      </a:ext>
                    </a:extLst>
                  </p:cNvPr>
                  <p:cNvSpPr>
                    <a:spLocks noChangeArrowheads="1"/>
                  </p:cNvSpPr>
                  <p:nvPr/>
                </p:nvSpPr>
                <p:spPr bwMode="auto">
                  <a:xfrm>
                    <a:off x="4848" y="3792"/>
                    <a:ext cx="192" cy="192"/>
                  </a:xfrm>
                  <a:prstGeom prst="ellipse">
                    <a:avLst/>
                  </a:prstGeom>
                  <a:noFill/>
                  <a:ln w="28575">
                    <a:solidFill>
                      <a:srgbClr val="00CC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13397" name="Group 39">
                    <a:extLst>
                      <a:ext uri="{FF2B5EF4-FFF2-40B4-BE49-F238E27FC236}">
                        <a16:creationId xmlns:a16="http://schemas.microsoft.com/office/drawing/2014/main" id="{EAC49491-F1DA-483D-B009-17AA2F517F99}"/>
                      </a:ext>
                    </a:extLst>
                  </p:cNvPr>
                  <p:cNvGrpSpPr>
                    <a:grpSpLocks/>
                  </p:cNvGrpSpPr>
                  <p:nvPr/>
                </p:nvGrpSpPr>
                <p:grpSpPr bwMode="auto">
                  <a:xfrm>
                    <a:off x="4896" y="3840"/>
                    <a:ext cx="96" cy="96"/>
                    <a:chOff x="2736" y="816"/>
                    <a:chExt cx="768" cy="384"/>
                  </a:xfrm>
                </p:grpSpPr>
                <p:sp>
                  <p:nvSpPr>
                    <p:cNvPr id="13400" name="Freeform 40">
                      <a:extLst>
                        <a:ext uri="{FF2B5EF4-FFF2-40B4-BE49-F238E27FC236}">
                          <a16:creationId xmlns:a16="http://schemas.microsoft.com/office/drawing/2014/main" id="{A2347966-8D8B-42FE-AA2A-5F3140B0004E}"/>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FF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13401" name="Freeform 41">
                      <a:extLst>
                        <a:ext uri="{FF2B5EF4-FFF2-40B4-BE49-F238E27FC236}">
                          <a16:creationId xmlns:a16="http://schemas.microsoft.com/office/drawing/2014/main" id="{9D2A70CF-7588-449C-ADA6-5C57ED96EAF8}"/>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FF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3398" name="Line 42">
                    <a:extLst>
                      <a:ext uri="{FF2B5EF4-FFF2-40B4-BE49-F238E27FC236}">
                        <a16:creationId xmlns:a16="http://schemas.microsoft.com/office/drawing/2014/main" id="{8270A326-1448-4989-AD24-87A1A13BC960}"/>
                      </a:ext>
                    </a:extLst>
                  </p:cNvPr>
                  <p:cNvSpPr>
                    <a:spLocks noChangeShapeType="1"/>
                  </p:cNvSpPr>
                  <p:nvPr/>
                </p:nvSpPr>
                <p:spPr bwMode="auto">
                  <a:xfrm>
                    <a:off x="4608" y="3888"/>
                    <a:ext cx="240"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399" name="Line 43">
                    <a:extLst>
                      <a:ext uri="{FF2B5EF4-FFF2-40B4-BE49-F238E27FC236}">
                        <a16:creationId xmlns:a16="http://schemas.microsoft.com/office/drawing/2014/main" id="{B52C470B-687C-4B41-AA24-3E2F8804E95C}"/>
                      </a:ext>
                    </a:extLst>
                  </p:cNvPr>
                  <p:cNvSpPr>
                    <a:spLocks noChangeShapeType="1"/>
                  </p:cNvSpPr>
                  <p:nvPr/>
                </p:nvSpPr>
                <p:spPr bwMode="auto">
                  <a:xfrm>
                    <a:off x="5040" y="3888"/>
                    <a:ext cx="240"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3394" name="Line 51">
                  <a:extLst>
                    <a:ext uri="{FF2B5EF4-FFF2-40B4-BE49-F238E27FC236}">
                      <a16:creationId xmlns:a16="http://schemas.microsoft.com/office/drawing/2014/main" id="{BAF7141A-EC73-41AA-B9BD-BFD1EA18B0EE}"/>
                    </a:ext>
                  </a:extLst>
                </p:cNvPr>
                <p:cNvSpPr>
                  <a:spLocks noChangeShapeType="1"/>
                </p:cNvSpPr>
                <p:nvPr/>
              </p:nvSpPr>
              <p:spPr bwMode="auto">
                <a:xfrm>
                  <a:off x="4704" y="816"/>
                  <a:ext cx="192"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395" name="Line 52">
                  <a:extLst>
                    <a:ext uri="{FF2B5EF4-FFF2-40B4-BE49-F238E27FC236}">
                      <a16:creationId xmlns:a16="http://schemas.microsoft.com/office/drawing/2014/main" id="{E6BF7C27-1423-43DE-AB15-C53C2B224091}"/>
                    </a:ext>
                  </a:extLst>
                </p:cNvPr>
                <p:cNvSpPr>
                  <a:spLocks noChangeShapeType="1"/>
                </p:cNvSpPr>
                <p:nvPr/>
              </p:nvSpPr>
              <p:spPr bwMode="auto">
                <a:xfrm>
                  <a:off x="3840" y="816"/>
                  <a:ext cx="192"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3391" name="Line 54">
                <a:extLst>
                  <a:ext uri="{FF2B5EF4-FFF2-40B4-BE49-F238E27FC236}">
                    <a16:creationId xmlns:a16="http://schemas.microsoft.com/office/drawing/2014/main" id="{0B1B5AB2-976F-4814-BA70-4F4166423867}"/>
                  </a:ext>
                </a:extLst>
              </p:cNvPr>
              <p:cNvSpPr>
                <a:spLocks noChangeShapeType="1"/>
              </p:cNvSpPr>
              <p:nvPr/>
            </p:nvSpPr>
            <p:spPr bwMode="auto">
              <a:xfrm>
                <a:off x="4896" y="432"/>
                <a:ext cx="0" cy="384"/>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3392" name="Line 55">
                <a:extLst>
                  <a:ext uri="{FF2B5EF4-FFF2-40B4-BE49-F238E27FC236}">
                    <a16:creationId xmlns:a16="http://schemas.microsoft.com/office/drawing/2014/main" id="{408DC158-5719-489C-944D-1A82904DF92E}"/>
                  </a:ext>
                </a:extLst>
              </p:cNvPr>
              <p:cNvSpPr>
                <a:spLocks noChangeShapeType="1"/>
              </p:cNvSpPr>
              <p:nvPr/>
            </p:nvSpPr>
            <p:spPr bwMode="auto">
              <a:xfrm>
                <a:off x="3840" y="432"/>
                <a:ext cx="0" cy="384"/>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4" name="Line 111">
              <a:extLst>
                <a:ext uri="{FF2B5EF4-FFF2-40B4-BE49-F238E27FC236}">
                  <a16:creationId xmlns:a16="http://schemas.microsoft.com/office/drawing/2014/main" id="{F9D99EAE-37CC-1710-AB4E-E81F85B25206}"/>
                </a:ext>
              </a:extLst>
            </p:cNvPr>
            <p:cNvSpPr>
              <a:spLocks noChangeShapeType="1"/>
            </p:cNvSpPr>
            <p:nvPr/>
          </p:nvSpPr>
          <p:spPr bwMode="auto">
            <a:xfrm>
              <a:off x="3166881" y="1222834"/>
              <a:ext cx="0" cy="30480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 name="Line 112">
              <a:extLst>
                <a:ext uri="{FF2B5EF4-FFF2-40B4-BE49-F238E27FC236}">
                  <a16:creationId xmlns:a16="http://schemas.microsoft.com/office/drawing/2014/main" id="{38F11DCF-47EA-86A0-3C20-6F4E47B3A942}"/>
                </a:ext>
              </a:extLst>
            </p:cNvPr>
            <p:cNvSpPr>
              <a:spLocks noChangeShapeType="1"/>
            </p:cNvSpPr>
            <p:nvPr/>
          </p:nvSpPr>
          <p:spPr bwMode="auto">
            <a:xfrm>
              <a:off x="3319281" y="1222834"/>
              <a:ext cx="0" cy="30480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8" name="Line 34">
              <a:extLst>
                <a:ext uri="{FF2B5EF4-FFF2-40B4-BE49-F238E27FC236}">
                  <a16:creationId xmlns:a16="http://schemas.microsoft.com/office/drawing/2014/main" id="{70EEC170-C403-EB1E-D320-D334911C75AD}"/>
                </a:ext>
              </a:extLst>
            </p:cNvPr>
            <p:cNvSpPr>
              <a:spLocks noChangeShapeType="1"/>
            </p:cNvSpPr>
            <p:nvPr/>
          </p:nvSpPr>
          <p:spPr bwMode="auto">
            <a:xfrm>
              <a:off x="3335156" y="1353327"/>
              <a:ext cx="741363"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Tree>
    <p:extLst>
      <p:ext uri="{BB962C8B-B14F-4D97-AF65-F5344CB8AC3E}">
        <p14:creationId xmlns:p14="http://schemas.microsoft.com/office/powerpoint/2010/main" val="246631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down)">
                                      <p:cBhvr>
                                        <p:cTn id="12" dur="500"/>
                                        <p:tgtEl>
                                          <p:spTgt spid="5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3" presetClass="entr" presetSubtype="0" fill="hold" grpId="0" nodeType="clickEffect">
                                  <p:stCondLst>
                                    <p:cond delay="0"/>
                                  </p:stCondLst>
                                  <p:childTnLst>
                                    <p:set>
                                      <p:cBhvr>
                                        <p:cTn id="16" dur="1" fill="hold">
                                          <p:stCondLst>
                                            <p:cond delay="0"/>
                                          </p:stCondLst>
                                        </p:cTn>
                                        <p:tgtEl>
                                          <p:spTgt spid="18494"/>
                                        </p:tgtEl>
                                        <p:attrNameLst>
                                          <p:attrName>style.visibility</p:attrName>
                                        </p:attrNameLst>
                                      </p:cBhvr>
                                      <p:to>
                                        <p:strVal val="visible"/>
                                      </p:to>
                                    </p:set>
                                    <p:anim calcmode="lin" valueType="num">
                                      <p:cBhvr>
                                        <p:cTn id="17" dur="500" fill="hold"/>
                                        <p:tgtEl>
                                          <p:spTgt spid="18494"/>
                                        </p:tgtEl>
                                        <p:attrNameLst>
                                          <p:attrName>ppt_w</p:attrName>
                                        </p:attrNameLst>
                                      </p:cBhvr>
                                      <p:tavLst>
                                        <p:tav tm="0">
                                          <p:val>
                                            <p:fltVal val="0"/>
                                          </p:val>
                                        </p:tav>
                                        <p:tav tm="100000">
                                          <p:val>
                                            <p:strVal val="#ppt_w"/>
                                          </p:val>
                                        </p:tav>
                                      </p:tavLst>
                                    </p:anim>
                                    <p:anim calcmode="lin" valueType="num">
                                      <p:cBhvr>
                                        <p:cTn id="18" dur="500" fill="hold"/>
                                        <p:tgtEl>
                                          <p:spTgt spid="18494"/>
                                        </p:tgtEl>
                                        <p:attrNameLst>
                                          <p:attrName>ppt_h</p:attrName>
                                        </p:attrNameLst>
                                      </p:cBhvr>
                                      <p:tavLst>
                                        <p:tav tm="0">
                                          <p:val>
                                            <p:fltVal val="0"/>
                                          </p:val>
                                        </p:tav>
                                        <p:tav tm="100000">
                                          <p:val>
                                            <p:strVal val="#ppt_h"/>
                                          </p:val>
                                        </p:tav>
                                      </p:tavLst>
                                    </p:anim>
                                    <p:animEffect transition="in" filter="fade">
                                      <p:cBhvr>
                                        <p:cTn id="19" dur="500"/>
                                        <p:tgtEl>
                                          <p:spTgt spid="1849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32"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ox(out)">
                                      <p:cBhvr>
                                        <p:cTn id="34" dur="500"/>
                                        <p:tgtEl>
                                          <p:spTgt spid="13"/>
                                        </p:tgtEl>
                                      </p:cBhvr>
                                    </p:animEffect>
                                  </p:childTnLst>
                                </p:cTn>
                              </p:par>
                            </p:childTnLst>
                          </p:cTn>
                        </p:par>
                        <p:par>
                          <p:cTn id="35" fill="hold">
                            <p:stCondLst>
                              <p:cond delay="500"/>
                            </p:stCondLst>
                            <p:childTnLst>
                              <p:par>
                                <p:cTn id="36" presetID="9" presetClass="entr" presetSubtype="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dissolve">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down)">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down)">
                                      <p:cBhvr>
                                        <p:cTn id="58" dur="500"/>
                                        <p:tgtEl>
                                          <p:spTgt spid="23"/>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down)">
                                      <p:cBhvr>
                                        <p:cTn id="63" dur="500"/>
                                        <p:tgtEl>
                                          <p:spTgt spid="21"/>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down)">
                                      <p:cBhvr>
                                        <p:cTn id="68" dur="500"/>
                                        <p:tgtEl>
                                          <p:spTgt spid="24"/>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nodeType="clickEffect">
                                  <p:stCondLst>
                                    <p:cond delay="0"/>
                                  </p:stCondLst>
                                  <p:childTnLst>
                                    <p:set>
                                      <p:cBhvr>
                                        <p:cTn id="72" dur="1" fill="hold">
                                          <p:stCondLst>
                                            <p:cond delay="0"/>
                                          </p:stCondLst>
                                        </p:cTn>
                                        <p:tgtEl>
                                          <p:spTgt spid="18443"/>
                                        </p:tgtEl>
                                        <p:attrNameLst>
                                          <p:attrName>style.visibility</p:attrName>
                                        </p:attrNameLst>
                                      </p:cBhvr>
                                      <p:to>
                                        <p:strVal val="visible"/>
                                      </p:to>
                                    </p:set>
                                    <p:animEffect transition="in" filter="wipe(up)">
                                      <p:cBhvr>
                                        <p:cTn id="73" dur="500"/>
                                        <p:tgtEl>
                                          <p:spTgt spid="18443"/>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wipe(down)">
                                      <p:cBhvr>
                                        <p:cTn id="78" dur="500"/>
                                        <p:tgtEl>
                                          <p:spTgt spid="25"/>
                                        </p:tgtEl>
                                      </p:cBhvr>
                                    </p:animEffect>
                                  </p:childTnLst>
                                </p:cTn>
                              </p:par>
                            </p:childTnLst>
                          </p:cTn>
                        </p:par>
                      </p:childTnLst>
                    </p:cTn>
                  </p:par>
                  <p:par>
                    <p:cTn id="79" fill="hold">
                      <p:stCondLst>
                        <p:cond delay="indefinite"/>
                      </p:stCondLst>
                      <p:childTnLst>
                        <p:par>
                          <p:cTn id="80" fill="hold">
                            <p:stCondLst>
                              <p:cond delay="0"/>
                            </p:stCondLst>
                            <p:childTnLst>
                              <p:par>
                                <p:cTn id="81" presetID="4" presetClass="entr" presetSubtype="32" fill="hold" nodeType="click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box(out)">
                                      <p:cBhvr>
                                        <p:cTn id="83" dur="500"/>
                                        <p:tgtEl>
                                          <p:spTgt spid="29"/>
                                        </p:tgtEl>
                                      </p:cBhvr>
                                    </p:animEffect>
                                  </p:childTnLst>
                                </p:cTn>
                              </p:par>
                            </p:childTnLst>
                          </p:cTn>
                        </p:par>
                        <p:par>
                          <p:cTn id="84" fill="hold">
                            <p:stCondLst>
                              <p:cond delay="500"/>
                            </p:stCondLst>
                            <p:childTnLst>
                              <p:par>
                                <p:cTn id="85" presetID="9"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dissolve">
                                      <p:cBhvr>
                                        <p:cTn id="87" dur="500"/>
                                        <p:tgtEl>
                                          <p:spTgt spid="31"/>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left)">
                                      <p:cBhvr>
                                        <p:cTn id="92" dur="1000"/>
                                        <p:tgtEl>
                                          <p:spTgt spid="48"/>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500"/>
                                        <p:tgtEl>
                                          <p:spTgt spid="3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fade">
                                      <p:cBhvr>
                                        <p:cTn id="102" dur="500"/>
                                        <p:tgtEl>
                                          <p:spTgt spid="32"/>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nodeType="click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wipe(left)">
                                      <p:cBhvr>
                                        <p:cTn id="107" dur="500"/>
                                        <p:tgtEl>
                                          <p:spTgt spid="33"/>
                                        </p:tgtEl>
                                      </p:cBhvr>
                                    </p:animEffect>
                                  </p:childTnLst>
                                  <p:subTnLst>
                                    <p:animClr clrSpc="rgb" dir="cw">
                                      <p:cBhvr override="childStyle">
                                        <p:cTn dur="1" fill="hold" display="0" masterRel="nextClick" afterEffect="1"/>
                                        <p:tgtEl>
                                          <p:spTgt spid="33"/>
                                        </p:tgtEl>
                                        <p:attrNameLst>
                                          <p:attrName>ppt_c</p:attrName>
                                        </p:attrNameLst>
                                      </p:cBhvr>
                                      <p:to>
                                        <a:srgbClr val="FFFF00"/>
                                      </p:to>
                                    </p:animClr>
                                  </p:sub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nodeType="clickEffect">
                                  <p:stCondLst>
                                    <p:cond delay="0"/>
                                  </p:stCondLst>
                                  <p:childTnLst>
                                    <p:set>
                                      <p:cBhvr>
                                        <p:cTn id="111" dur="1" fill="hold">
                                          <p:stCondLst>
                                            <p:cond delay="0"/>
                                          </p:stCondLst>
                                        </p:cTn>
                                        <p:tgtEl>
                                          <p:spTgt spid="43"/>
                                        </p:tgtEl>
                                        <p:attrNameLst>
                                          <p:attrName>style.visibility</p:attrName>
                                        </p:attrNameLst>
                                      </p:cBhvr>
                                      <p:to>
                                        <p:strVal val="visible"/>
                                      </p:to>
                                    </p:set>
                                    <p:animEffect transition="in" filter="wipe(left)">
                                      <p:cBhvr>
                                        <p:cTn id="112" dur="3000"/>
                                        <p:tgtEl>
                                          <p:spTgt spid="43"/>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nodeType="clickEffect">
                                  <p:stCondLst>
                                    <p:cond delay="0"/>
                                  </p:stCondLst>
                                  <p:childTnLst>
                                    <p:set>
                                      <p:cBhvr>
                                        <p:cTn id="116" dur="1" fill="hold">
                                          <p:stCondLst>
                                            <p:cond delay="0"/>
                                          </p:stCondLst>
                                        </p:cTn>
                                        <p:tgtEl>
                                          <p:spTgt spid="36"/>
                                        </p:tgtEl>
                                        <p:attrNameLst>
                                          <p:attrName>style.visibility</p:attrName>
                                        </p:attrNameLst>
                                      </p:cBhvr>
                                      <p:to>
                                        <p:strVal val="visible"/>
                                      </p:to>
                                    </p:set>
                                    <p:animEffect transition="in" filter="wipe(down)">
                                      <p:cBhvr>
                                        <p:cTn id="117" dur="500"/>
                                        <p:tgtEl>
                                          <p:spTgt spid="36"/>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37"/>
                                        </p:tgtEl>
                                        <p:attrNameLst>
                                          <p:attrName>style.visibility</p:attrName>
                                        </p:attrNameLst>
                                      </p:cBhvr>
                                      <p:to>
                                        <p:strVal val="visible"/>
                                      </p:to>
                                    </p:set>
                                    <p:animEffect transition="in" filter="fade">
                                      <p:cBhvr>
                                        <p:cTn id="122" dur="500"/>
                                        <p:tgtEl>
                                          <p:spTgt spid="37"/>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fade">
                                      <p:cBhvr>
                                        <p:cTn id="127" dur="500"/>
                                        <p:tgtEl>
                                          <p:spTgt spid="38"/>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4" fill="hold" nodeType="clickEffect">
                                  <p:stCondLst>
                                    <p:cond delay="0"/>
                                  </p:stCondLst>
                                  <p:childTnLst>
                                    <p:set>
                                      <p:cBhvr>
                                        <p:cTn id="131" dur="1" fill="hold">
                                          <p:stCondLst>
                                            <p:cond delay="0"/>
                                          </p:stCondLst>
                                        </p:cTn>
                                        <p:tgtEl>
                                          <p:spTgt spid="42"/>
                                        </p:tgtEl>
                                        <p:attrNameLst>
                                          <p:attrName>style.visibility</p:attrName>
                                        </p:attrNameLst>
                                      </p:cBhvr>
                                      <p:to>
                                        <p:strVal val="visible"/>
                                      </p:to>
                                    </p:set>
                                    <p:animEffect transition="in" filter="wipe(down)">
                                      <p:cBhvr>
                                        <p:cTn id="132" dur="500"/>
                                        <p:tgtEl>
                                          <p:spTgt spid="42"/>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8" fill="hold" nodeType="clickEffect">
                                  <p:stCondLst>
                                    <p:cond delay="0"/>
                                  </p:stCondLst>
                                  <p:childTnLst>
                                    <p:set>
                                      <p:cBhvr>
                                        <p:cTn id="136" dur="1" fill="hold">
                                          <p:stCondLst>
                                            <p:cond delay="0"/>
                                          </p:stCondLst>
                                        </p:cTn>
                                        <p:tgtEl>
                                          <p:spTgt spid="60"/>
                                        </p:tgtEl>
                                        <p:attrNameLst>
                                          <p:attrName>style.visibility</p:attrName>
                                        </p:attrNameLst>
                                      </p:cBhvr>
                                      <p:to>
                                        <p:strVal val="visible"/>
                                      </p:to>
                                    </p:set>
                                    <p:animEffect transition="in" filter="wipe(left)">
                                      <p:cBhvr>
                                        <p:cTn id="137" dur="500"/>
                                        <p:tgtEl>
                                          <p:spTgt spid="60"/>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nodeType="clickEffect">
                                  <p:stCondLst>
                                    <p:cond delay="0"/>
                                  </p:stCondLst>
                                  <p:childTnLst>
                                    <p:set>
                                      <p:cBhvr>
                                        <p:cTn id="141" dur="1" fill="hold">
                                          <p:stCondLst>
                                            <p:cond delay="0"/>
                                          </p:stCondLst>
                                        </p:cTn>
                                        <p:tgtEl>
                                          <p:spTgt spid="62"/>
                                        </p:tgtEl>
                                        <p:attrNameLst>
                                          <p:attrName>style.visibility</p:attrName>
                                        </p:attrNameLst>
                                      </p:cBhvr>
                                      <p:to>
                                        <p:strVal val="visible"/>
                                      </p:to>
                                    </p:set>
                                    <p:animEffect transition="in" filter="fade">
                                      <p:cBhvr>
                                        <p:cTn id="14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94" grpId="0"/>
      <p:bldP spid="3" grpId="0"/>
      <p:bldP spid="20" grpId="0"/>
      <p:bldP spid="21" grpId="0" animBg="1"/>
      <p:bldP spid="23" grpId="0"/>
      <p:bldP spid="24" grpId="0"/>
      <p:bldP spid="25" grpId="0"/>
      <p:bldP spid="28"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2772" name="Rectangle 4">
            <a:extLst>
              <a:ext uri="{FF2B5EF4-FFF2-40B4-BE49-F238E27FC236}">
                <a16:creationId xmlns:a16="http://schemas.microsoft.com/office/drawing/2014/main" id="{52F1B12E-3EB2-49D9-84A9-52D055A6874C}"/>
              </a:ext>
            </a:extLst>
          </p:cNvPr>
          <p:cNvSpPr>
            <a:spLocks noChangeArrowheads="1"/>
          </p:cNvSpPr>
          <p:nvPr/>
        </p:nvSpPr>
        <p:spPr bwMode="auto">
          <a:xfrm>
            <a:off x="2799669" y="334085"/>
            <a:ext cx="427993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b="1" dirty="0">
                <a:solidFill>
                  <a:srgbClr val="33CC33"/>
                </a:solidFill>
              </a:rPr>
              <a:t>Variation of X</a:t>
            </a:r>
            <a:r>
              <a:rPr lang="en-US" altLang="en-US" sz="2400" b="1" baseline="-25000" dirty="0">
                <a:solidFill>
                  <a:srgbClr val="33CC33"/>
                </a:solidFill>
              </a:rPr>
              <a:t>L</a:t>
            </a:r>
            <a:r>
              <a:rPr lang="en-US" altLang="en-US" sz="2400" b="1" dirty="0">
                <a:solidFill>
                  <a:srgbClr val="33CC33"/>
                </a:solidFill>
              </a:rPr>
              <a:t> with Frequency:</a:t>
            </a:r>
          </a:p>
        </p:txBody>
      </p:sp>
      <p:sp>
        <p:nvSpPr>
          <p:cNvPr id="32773" name="Text Box 5">
            <a:extLst>
              <a:ext uri="{FF2B5EF4-FFF2-40B4-BE49-F238E27FC236}">
                <a16:creationId xmlns:a16="http://schemas.microsoft.com/office/drawing/2014/main" id="{EB364732-01A1-4837-92E9-73FF40298C95}"/>
              </a:ext>
            </a:extLst>
          </p:cNvPr>
          <p:cNvSpPr txBox="1">
            <a:spLocks noChangeArrowheads="1"/>
          </p:cNvSpPr>
          <p:nvPr/>
        </p:nvSpPr>
        <p:spPr bwMode="auto">
          <a:xfrm>
            <a:off x="2179405" y="884358"/>
            <a:ext cx="507498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b="1" dirty="0">
                <a:solidFill>
                  <a:srgbClr val="00FFFF"/>
                </a:solidFill>
              </a:rPr>
              <a:t> I</a:t>
            </a:r>
            <a:r>
              <a:rPr lang="en-US" altLang="en-US" sz="2400" b="1" baseline="-25000" dirty="0">
                <a:solidFill>
                  <a:srgbClr val="00FFFF"/>
                </a:solidFill>
              </a:rPr>
              <a:t>0</a:t>
            </a:r>
            <a:r>
              <a:rPr lang="en-US" altLang="en-US" sz="2400" b="1" dirty="0">
                <a:solidFill>
                  <a:srgbClr val="00FFFF"/>
                </a:solidFill>
              </a:rPr>
              <a:t> = </a:t>
            </a:r>
            <a:r>
              <a:rPr lang="en-US" altLang="en-US" sz="2400" b="1" dirty="0">
                <a:solidFill>
                  <a:srgbClr val="00FFFF"/>
                </a:solidFill>
                <a:latin typeface="CommercialScript BT" pitchFamily="66" charset="0"/>
              </a:rPr>
              <a:t>E</a:t>
            </a:r>
            <a:r>
              <a:rPr lang="en-US" altLang="en-US" sz="2400" b="1" baseline="-25000" dirty="0">
                <a:solidFill>
                  <a:srgbClr val="00FFFF"/>
                </a:solidFill>
              </a:rPr>
              <a:t>0</a:t>
            </a:r>
            <a:r>
              <a:rPr lang="en-US" altLang="en-US" sz="2400" b="1" dirty="0">
                <a:solidFill>
                  <a:srgbClr val="00FFFF"/>
                </a:solidFill>
              </a:rPr>
              <a:t> / </a:t>
            </a:r>
            <a:r>
              <a:rPr lang="el-GR" altLang="en-US" sz="2400" b="1" dirty="0">
                <a:solidFill>
                  <a:srgbClr val="00FFFF"/>
                </a:solidFill>
              </a:rPr>
              <a:t>ω</a:t>
            </a:r>
            <a:r>
              <a:rPr lang="en-US" altLang="en-US" sz="2400" b="1" dirty="0">
                <a:solidFill>
                  <a:srgbClr val="00FFFF"/>
                </a:solidFill>
              </a:rPr>
              <a:t>L  and   X</a:t>
            </a:r>
            <a:r>
              <a:rPr lang="en-US" altLang="en-US" sz="2400" b="1" baseline="-25000" dirty="0">
                <a:solidFill>
                  <a:srgbClr val="00FFFF"/>
                </a:solidFill>
              </a:rPr>
              <a:t>L</a:t>
            </a:r>
            <a:r>
              <a:rPr lang="en-US" altLang="en-US" sz="2400" b="1" dirty="0">
                <a:solidFill>
                  <a:srgbClr val="00FFFF"/>
                </a:solidFill>
              </a:rPr>
              <a:t> = </a:t>
            </a:r>
            <a:r>
              <a:rPr lang="el-GR" altLang="en-US" sz="2400" b="1" dirty="0">
                <a:solidFill>
                  <a:srgbClr val="00FFFF"/>
                </a:solidFill>
              </a:rPr>
              <a:t>ω</a:t>
            </a:r>
            <a:r>
              <a:rPr lang="en-US" altLang="en-US" sz="2400" b="1" dirty="0">
                <a:solidFill>
                  <a:srgbClr val="00FFFF"/>
                </a:solidFill>
              </a:rPr>
              <a:t>L </a:t>
            </a:r>
          </a:p>
          <a:p>
            <a:pPr eaLnBrk="1" hangingPunct="1">
              <a:lnSpc>
                <a:spcPct val="100000"/>
              </a:lnSpc>
              <a:spcBef>
                <a:spcPct val="50000"/>
              </a:spcBef>
              <a:buFontTx/>
              <a:buNone/>
            </a:pPr>
            <a:r>
              <a:rPr lang="en-US" altLang="en-US" sz="2400" b="1" dirty="0">
                <a:solidFill>
                  <a:srgbClr val="00FFFF"/>
                </a:solidFill>
              </a:rPr>
              <a:t>X</a:t>
            </a:r>
            <a:r>
              <a:rPr lang="en-US" altLang="en-US" sz="2400" b="1" baseline="-25000" dirty="0">
                <a:solidFill>
                  <a:srgbClr val="00FFFF"/>
                </a:solidFill>
              </a:rPr>
              <a:t>L</a:t>
            </a:r>
            <a:r>
              <a:rPr lang="en-US" altLang="en-US" sz="2400" b="1" dirty="0">
                <a:solidFill>
                  <a:srgbClr val="00FFFF"/>
                </a:solidFill>
              </a:rPr>
              <a:t> is Inductive Reactance and  </a:t>
            </a:r>
            <a:r>
              <a:rPr lang="el-GR" altLang="en-US" sz="2400" b="1" dirty="0">
                <a:solidFill>
                  <a:srgbClr val="00FFFF"/>
                </a:solidFill>
              </a:rPr>
              <a:t>ω</a:t>
            </a:r>
            <a:r>
              <a:rPr lang="en-US" altLang="en-US" sz="2400" b="1" dirty="0">
                <a:solidFill>
                  <a:srgbClr val="00FFFF"/>
                </a:solidFill>
              </a:rPr>
              <a:t> = 2</a:t>
            </a:r>
            <a:r>
              <a:rPr lang="el-GR" altLang="en-US" sz="2400" b="1" dirty="0">
                <a:solidFill>
                  <a:srgbClr val="00FFFF"/>
                </a:solidFill>
              </a:rPr>
              <a:t>π</a:t>
            </a:r>
            <a:r>
              <a:rPr lang="en-US" altLang="en-US" sz="2400" b="1" dirty="0">
                <a:solidFill>
                  <a:srgbClr val="00FFFF"/>
                </a:solidFill>
              </a:rPr>
              <a:t> f</a:t>
            </a:r>
            <a:r>
              <a:rPr lang="en-US" altLang="en-US" sz="2400" dirty="0">
                <a:solidFill>
                  <a:srgbClr val="00FFFF"/>
                </a:solidFill>
              </a:rPr>
              <a:t> </a:t>
            </a:r>
          </a:p>
          <a:p>
            <a:pPr eaLnBrk="1" hangingPunct="1">
              <a:lnSpc>
                <a:spcPct val="100000"/>
              </a:lnSpc>
              <a:spcBef>
                <a:spcPct val="50000"/>
              </a:spcBef>
              <a:buFontTx/>
              <a:buNone/>
            </a:pPr>
            <a:r>
              <a:rPr lang="en-US" altLang="en-US" sz="2400" b="1" dirty="0">
                <a:solidFill>
                  <a:srgbClr val="00FFFF"/>
                </a:solidFill>
              </a:rPr>
              <a:t> X</a:t>
            </a:r>
            <a:r>
              <a:rPr lang="en-US" altLang="en-US" b="1" baseline="-25000" dirty="0">
                <a:solidFill>
                  <a:srgbClr val="00FFFF"/>
                </a:solidFill>
              </a:rPr>
              <a:t>L</a:t>
            </a:r>
            <a:r>
              <a:rPr lang="en-US" altLang="en-US" sz="2400" b="1" dirty="0">
                <a:solidFill>
                  <a:srgbClr val="00FFFF"/>
                </a:solidFill>
              </a:rPr>
              <a:t>  = 2</a:t>
            </a:r>
            <a:r>
              <a:rPr lang="el-GR" altLang="en-US" sz="2400" b="1" dirty="0">
                <a:solidFill>
                  <a:srgbClr val="00FFFF"/>
                </a:solidFill>
                <a:cs typeface="Arial" panose="020B0604020202020204" pitchFamily="34" charset="0"/>
              </a:rPr>
              <a:t>π</a:t>
            </a:r>
            <a:r>
              <a:rPr lang="en-US" altLang="en-US" sz="2400" b="1" dirty="0">
                <a:solidFill>
                  <a:srgbClr val="00FFFF"/>
                </a:solidFill>
                <a:cs typeface="Arial" panose="020B0604020202020204" pitchFamily="34" charset="0"/>
              </a:rPr>
              <a:t> f L        i.e.     X</a:t>
            </a:r>
            <a:r>
              <a:rPr lang="en-US" altLang="en-US" b="1" baseline="-25000" dirty="0">
                <a:solidFill>
                  <a:srgbClr val="00FFFF"/>
                </a:solidFill>
                <a:cs typeface="Arial" panose="020B0604020202020204" pitchFamily="34" charset="0"/>
              </a:rPr>
              <a:t>L</a:t>
            </a:r>
            <a:r>
              <a:rPr lang="en-US" altLang="en-US" sz="2400" b="1" dirty="0">
                <a:solidFill>
                  <a:srgbClr val="00FFFF"/>
                </a:solidFill>
                <a:cs typeface="Arial" panose="020B0604020202020204" pitchFamily="34" charset="0"/>
              </a:rPr>
              <a:t> </a:t>
            </a:r>
            <a:r>
              <a:rPr lang="el-GR" altLang="en-US" sz="2400" b="1" dirty="0">
                <a:solidFill>
                  <a:srgbClr val="00FFFF"/>
                </a:solidFill>
                <a:cs typeface="Arial" panose="020B0604020202020204" pitchFamily="34" charset="0"/>
              </a:rPr>
              <a:t>α</a:t>
            </a:r>
            <a:r>
              <a:rPr lang="en-US" altLang="en-US" sz="2400" b="1" dirty="0">
                <a:solidFill>
                  <a:srgbClr val="00FFFF"/>
                </a:solidFill>
                <a:cs typeface="Arial" panose="020B0604020202020204" pitchFamily="34" charset="0"/>
              </a:rPr>
              <a:t> f</a:t>
            </a:r>
            <a:endParaRPr lang="el-GR" altLang="en-US" sz="2400" b="1" dirty="0">
              <a:solidFill>
                <a:srgbClr val="00FFFF"/>
              </a:solidFill>
              <a:cs typeface="Arial" panose="020B0604020202020204" pitchFamily="34" charset="0"/>
            </a:endParaRPr>
          </a:p>
        </p:txBody>
      </p:sp>
      <p:sp>
        <p:nvSpPr>
          <p:cNvPr id="32776" name="Line 8">
            <a:extLst>
              <a:ext uri="{FF2B5EF4-FFF2-40B4-BE49-F238E27FC236}">
                <a16:creationId xmlns:a16="http://schemas.microsoft.com/office/drawing/2014/main" id="{554489D7-D95F-4EC3-92F3-20F174AE79CE}"/>
              </a:ext>
            </a:extLst>
          </p:cNvPr>
          <p:cNvSpPr>
            <a:spLocks noChangeShapeType="1"/>
          </p:cNvSpPr>
          <p:nvPr/>
        </p:nvSpPr>
        <p:spPr bwMode="auto">
          <a:xfrm flipV="1">
            <a:off x="7573030" y="985619"/>
            <a:ext cx="1336417" cy="1039435"/>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2792" name="Group 24">
            <a:extLst>
              <a:ext uri="{FF2B5EF4-FFF2-40B4-BE49-F238E27FC236}">
                <a16:creationId xmlns:a16="http://schemas.microsoft.com/office/drawing/2014/main" id="{A93638E8-CF8A-4F64-89C9-FA8BFFA66730}"/>
              </a:ext>
            </a:extLst>
          </p:cNvPr>
          <p:cNvGrpSpPr>
            <a:grpSpLocks/>
          </p:cNvGrpSpPr>
          <p:nvPr/>
        </p:nvGrpSpPr>
        <p:grpSpPr bwMode="auto">
          <a:xfrm>
            <a:off x="7146112" y="540146"/>
            <a:ext cx="426911" cy="1484908"/>
            <a:chOff x="3660" y="240"/>
            <a:chExt cx="276" cy="960"/>
          </a:xfrm>
        </p:grpSpPr>
        <p:sp>
          <p:nvSpPr>
            <p:cNvPr id="19480" name="Line 7">
              <a:extLst>
                <a:ext uri="{FF2B5EF4-FFF2-40B4-BE49-F238E27FC236}">
                  <a16:creationId xmlns:a16="http://schemas.microsoft.com/office/drawing/2014/main" id="{0041E4FF-D419-42E9-A816-2C40E05CAFE1}"/>
                </a:ext>
              </a:extLst>
            </p:cNvPr>
            <p:cNvSpPr>
              <a:spLocks noChangeShapeType="1"/>
            </p:cNvSpPr>
            <p:nvPr/>
          </p:nvSpPr>
          <p:spPr bwMode="auto">
            <a:xfrm flipV="1">
              <a:off x="3936" y="240"/>
              <a:ext cx="0" cy="960"/>
            </a:xfrm>
            <a:prstGeom prst="line">
              <a:avLst/>
            </a:prstGeom>
            <a:noFill/>
            <a:ln w="28575">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9481" name="Rectangle 9">
              <a:extLst>
                <a:ext uri="{FF2B5EF4-FFF2-40B4-BE49-F238E27FC236}">
                  <a16:creationId xmlns:a16="http://schemas.microsoft.com/office/drawing/2014/main" id="{F150618C-6931-4F46-B127-13982AE02F5B}"/>
                </a:ext>
              </a:extLst>
            </p:cNvPr>
            <p:cNvSpPr>
              <a:spLocks noChangeArrowheads="1"/>
            </p:cNvSpPr>
            <p:nvPr/>
          </p:nvSpPr>
          <p:spPr bwMode="auto">
            <a:xfrm>
              <a:off x="3660" y="240"/>
              <a:ext cx="245"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b="1">
                  <a:solidFill>
                    <a:srgbClr val="CC0000"/>
                  </a:solidFill>
                </a:rPr>
                <a:t>X</a:t>
              </a:r>
              <a:r>
                <a:rPr lang="en-US" altLang="en-US" sz="1949" b="1" baseline="-25000">
                  <a:solidFill>
                    <a:srgbClr val="CC0000"/>
                  </a:solidFill>
                </a:rPr>
                <a:t>L</a:t>
              </a:r>
            </a:p>
          </p:txBody>
        </p:sp>
      </p:grpSp>
      <p:sp>
        <p:nvSpPr>
          <p:cNvPr id="32779" name="Rectangle 11">
            <a:extLst>
              <a:ext uri="{FF2B5EF4-FFF2-40B4-BE49-F238E27FC236}">
                <a16:creationId xmlns:a16="http://schemas.microsoft.com/office/drawing/2014/main" id="{F92891FE-9EAE-4B96-93B2-5B35BEF3507A}"/>
              </a:ext>
            </a:extLst>
          </p:cNvPr>
          <p:cNvSpPr>
            <a:spLocks noChangeArrowheads="1"/>
          </p:cNvSpPr>
          <p:nvPr/>
        </p:nvSpPr>
        <p:spPr bwMode="auto">
          <a:xfrm>
            <a:off x="7127557" y="391655"/>
            <a:ext cx="2747079" cy="2004626"/>
          </a:xfrm>
          <a:prstGeom prst="rect">
            <a:avLst/>
          </a:prstGeom>
          <a:noFill/>
          <a:ln w="28575">
            <a:solidFill>
              <a:srgbClr val="FF993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32791" name="Group 23">
            <a:extLst>
              <a:ext uri="{FF2B5EF4-FFF2-40B4-BE49-F238E27FC236}">
                <a16:creationId xmlns:a16="http://schemas.microsoft.com/office/drawing/2014/main" id="{51836DB4-5ED2-4E25-A337-0C11FC6D2834}"/>
              </a:ext>
            </a:extLst>
          </p:cNvPr>
          <p:cNvGrpSpPr>
            <a:grpSpLocks/>
          </p:cNvGrpSpPr>
          <p:nvPr/>
        </p:nvGrpSpPr>
        <p:grpSpPr bwMode="auto">
          <a:xfrm>
            <a:off x="7350294" y="1950808"/>
            <a:ext cx="2451645" cy="436192"/>
            <a:chOff x="3792" y="1152"/>
            <a:chExt cx="1585" cy="282"/>
          </a:xfrm>
        </p:grpSpPr>
        <p:sp>
          <p:nvSpPr>
            <p:cNvPr id="19477" name="Line 6">
              <a:extLst>
                <a:ext uri="{FF2B5EF4-FFF2-40B4-BE49-F238E27FC236}">
                  <a16:creationId xmlns:a16="http://schemas.microsoft.com/office/drawing/2014/main" id="{8D2E96E7-4DCA-4A23-8699-438828A7B89B}"/>
                </a:ext>
              </a:extLst>
            </p:cNvPr>
            <p:cNvSpPr>
              <a:spLocks noChangeShapeType="1"/>
            </p:cNvSpPr>
            <p:nvPr/>
          </p:nvSpPr>
          <p:spPr bwMode="auto">
            <a:xfrm>
              <a:off x="3936" y="1200"/>
              <a:ext cx="1392" cy="0"/>
            </a:xfrm>
            <a:prstGeom prst="line">
              <a:avLst/>
            </a:prstGeom>
            <a:noFill/>
            <a:ln w="28575">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9478" name="Rectangle 10">
              <a:extLst>
                <a:ext uri="{FF2B5EF4-FFF2-40B4-BE49-F238E27FC236}">
                  <a16:creationId xmlns:a16="http://schemas.microsoft.com/office/drawing/2014/main" id="{2EEB5E3C-9B40-4E1D-9171-E0D5ACAC133E}"/>
                </a:ext>
              </a:extLst>
            </p:cNvPr>
            <p:cNvSpPr>
              <a:spLocks noChangeArrowheads="1"/>
            </p:cNvSpPr>
            <p:nvPr/>
          </p:nvSpPr>
          <p:spPr bwMode="auto">
            <a:xfrm>
              <a:off x="5212" y="1200"/>
              <a:ext cx="165"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CC0000"/>
                  </a:solidFill>
                </a:rPr>
                <a:t>f</a:t>
              </a:r>
              <a:endParaRPr lang="el-GR" altLang="en-US" sz="1754" b="1">
                <a:solidFill>
                  <a:srgbClr val="CC0000"/>
                </a:solidFill>
              </a:endParaRPr>
            </a:p>
          </p:txBody>
        </p:sp>
        <p:sp>
          <p:nvSpPr>
            <p:cNvPr id="19479" name="Text Box 12">
              <a:extLst>
                <a:ext uri="{FF2B5EF4-FFF2-40B4-BE49-F238E27FC236}">
                  <a16:creationId xmlns:a16="http://schemas.microsoft.com/office/drawing/2014/main" id="{F04D7117-182A-48DE-A13B-9C8BA4850DB8}"/>
                </a:ext>
              </a:extLst>
            </p:cNvPr>
            <p:cNvSpPr txBox="1">
              <a:spLocks noChangeArrowheads="1"/>
            </p:cNvSpPr>
            <p:nvPr/>
          </p:nvSpPr>
          <p:spPr bwMode="auto">
            <a:xfrm>
              <a:off x="3792" y="1152"/>
              <a:ext cx="192"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FF0000"/>
                  </a:solidFill>
                </a:rPr>
                <a:t>0</a:t>
              </a:r>
            </a:p>
          </p:txBody>
        </p:sp>
      </p:grpSp>
      <p:sp>
        <p:nvSpPr>
          <p:cNvPr id="32781" name="Rectangle 13">
            <a:extLst>
              <a:ext uri="{FF2B5EF4-FFF2-40B4-BE49-F238E27FC236}">
                <a16:creationId xmlns:a16="http://schemas.microsoft.com/office/drawing/2014/main" id="{33BC25EC-82C1-4542-A994-6340111A5397}"/>
              </a:ext>
            </a:extLst>
          </p:cNvPr>
          <p:cNvSpPr>
            <a:spLocks noChangeArrowheads="1"/>
          </p:cNvSpPr>
          <p:nvPr/>
        </p:nvSpPr>
        <p:spPr bwMode="auto">
          <a:xfrm>
            <a:off x="2481040" y="2671221"/>
            <a:ext cx="432788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dirty="0">
                <a:solidFill>
                  <a:srgbClr val="33CC33"/>
                </a:solidFill>
              </a:rPr>
              <a:t>Variation of X</a:t>
            </a:r>
            <a:r>
              <a:rPr lang="en-US" altLang="en-US" sz="2400" b="1" baseline="-25000" dirty="0">
                <a:solidFill>
                  <a:srgbClr val="33CC33"/>
                </a:solidFill>
              </a:rPr>
              <a:t>C</a:t>
            </a:r>
            <a:r>
              <a:rPr lang="en-US" altLang="en-US" sz="2400" b="1" dirty="0">
                <a:solidFill>
                  <a:srgbClr val="33CC33"/>
                </a:solidFill>
              </a:rPr>
              <a:t> with Frequency:</a:t>
            </a:r>
          </a:p>
        </p:txBody>
      </p:sp>
      <p:sp>
        <p:nvSpPr>
          <p:cNvPr id="32782" name="Text Box 14">
            <a:extLst>
              <a:ext uri="{FF2B5EF4-FFF2-40B4-BE49-F238E27FC236}">
                <a16:creationId xmlns:a16="http://schemas.microsoft.com/office/drawing/2014/main" id="{754F4557-7AD0-4483-828D-7F3B88B577F5}"/>
              </a:ext>
            </a:extLst>
          </p:cNvPr>
          <p:cNvSpPr txBox="1">
            <a:spLocks noChangeArrowheads="1"/>
          </p:cNvSpPr>
          <p:nvPr/>
        </p:nvSpPr>
        <p:spPr bwMode="auto">
          <a:xfrm>
            <a:off x="2095875" y="3079848"/>
            <a:ext cx="532865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b="1" dirty="0">
                <a:solidFill>
                  <a:schemeClr val="bg1"/>
                </a:solidFill>
              </a:rPr>
              <a:t> I</a:t>
            </a:r>
            <a:r>
              <a:rPr lang="en-US" altLang="en-US" sz="2400" b="1" baseline="-25000" dirty="0">
                <a:solidFill>
                  <a:schemeClr val="bg1"/>
                </a:solidFill>
              </a:rPr>
              <a:t>0</a:t>
            </a:r>
            <a:r>
              <a:rPr lang="en-US" altLang="en-US" sz="2400" b="1" dirty="0">
                <a:solidFill>
                  <a:schemeClr val="bg1"/>
                </a:solidFill>
              </a:rPr>
              <a:t> = </a:t>
            </a:r>
            <a:r>
              <a:rPr lang="en-US" altLang="en-US" sz="2400" b="1" dirty="0">
                <a:solidFill>
                  <a:schemeClr val="bg1"/>
                </a:solidFill>
                <a:latin typeface="CommercialScript BT" pitchFamily="66" charset="0"/>
              </a:rPr>
              <a:t>E</a:t>
            </a:r>
            <a:r>
              <a:rPr lang="en-US" altLang="en-US" sz="2400" b="1" baseline="-25000" dirty="0">
                <a:solidFill>
                  <a:schemeClr val="bg1"/>
                </a:solidFill>
              </a:rPr>
              <a:t>0</a:t>
            </a:r>
            <a:r>
              <a:rPr lang="en-US" altLang="en-US" sz="2400" b="1" dirty="0">
                <a:solidFill>
                  <a:schemeClr val="bg1"/>
                </a:solidFill>
              </a:rPr>
              <a:t> / (1/</a:t>
            </a:r>
            <a:r>
              <a:rPr lang="el-GR" altLang="en-US" sz="2400" b="1" dirty="0">
                <a:solidFill>
                  <a:schemeClr val="bg1"/>
                </a:solidFill>
              </a:rPr>
              <a:t>ω</a:t>
            </a:r>
            <a:r>
              <a:rPr lang="en-US" altLang="en-US" sz="2400" b="1" dirty="0">
                <a:solidFill>
                  <a:schemeClr val="bg1"/>
                </a:solidFill>
              </a:rPr>
              <a:t>C)  and   X</a:t>
            </a:r>
            <a:r>
              <a:rPr lang="en-US" altLang="en-US" sz="2400" b="1" baseline="-25000" dirty="0">
                <a:solidFill>
                  <a:schemeClr val="bg1"/>
                </a:solidFill>
              </a:rPr>
              <a:t>C</a:t>
            </a:r>
            <a:r>
              <a:rPr lang="en-US" altLang="en-US" sz="2400" b="1" dirty="0">
                <a:solidFill>
                  <a:schemeClr val="bg1"/>
                </a:solidFill>
              </a:rPr>
              <a:t> = 1 / </a:t>
            </a:r>
            <a:r>
              <a:rPr lang="el-GR" altLang="en-US" sz="2400" b="1" dirty="0">
                <a:solidFill>
                  <a:schemeClr val="bg1"/>
                </a:solidFill>
              </a:rPr>
              <a:t>ω</a:t>
            </a:r>
            <a:r>
              <a:rPr lang="en-US" altLang="en-US" sz="2400" b="1" dirty="0">
                <a:solidFill>
                  <a:schemeClr val="bg1"/>
                </a:solidFill>
              </a:rPr>
              <a:t>C </a:t>
            </a:r>
          </a:p>
          <a:p>
            <a:pPr eaLnBrk="1" hangingPunct="1">
              <a:lnSpc>
                <a:spcPct val="100000"/>
              </a:lnSpc>
              <a:spcBef>
                <a:spcPct val="50000"/>
              </a:spcBef>
              <a:buFontTx/>
              <a:buNone/>
            </a:pPr>
            <a:r>
              <a:rPr lang="en-US" altLang="en-US" sz="2400" b="1" dirty="0">
                <a:solidFill>
                  <a:schemeClr val="bg1"/>
                </a:solidFill>
              </a:rPr>
              <a:t>X</a:t>
            </a:r>
            <a:r>
              <a:rPr lang="en-US" altLang="en-US" sz="2400" b="1" baseline="-25000" dirty="0">
                <a:solidFill>
                  <a:schemeClr val="bg1"/>
                </a:solidFill>
              </a:rPr>
              <a:t>C</a:t>
            </a:r>
            <a:r>
              <a:rPr lang="en-US" altLang="en-US" sz="2400" b="1" dirty="0">
                <a:solidFill>
                  <a:schemeClr val="bg1"/>
                </a:solidFill>
              </a:rPr>
              <a:t> is Inductive Reactance and  </a:t>
            </a:r>
            <a:r>
              <a:rPr lang="el-GR" altLang="en-US" sz="2400" b="1" dirty="0">
                <a:solidFill>
                  <a:schemeClr val="bg1"/>
                </a:solidFill>
              </a:rPr>
              <a:t>ω</a:t>
            </a:r>
            <a:r>
              <a:rPr lang="en-US" altLang="en-US" sz="2400" b="1" dirty="0">
                <a:solidFill>
                  <a:schemeClr val="bg1"/>
                </a:solidFill>
              </a:rPr>
              <a:t> = 2</a:t>
            </a:r>
            <a:r>
              <a:rPr lang="el-GR" altLang="en-US" sz="2400" b="1" dirty="0">
                <a:solidFill>
                  <a:schemeClr val="bg1"/>
                </a:solidFill>
              </a:rPr>
              <a:t>π</a:t>
            </a:r>
            <a:r>
              <a:rPr lang="en-US" altLang="en-US" sz="2400" b="1" dirty="0">
                <a:solidFill>
                  <a:schemeClr val="bg1"/>
                </a:solidFill>
              </a:rPr>
              <a:t> f</a:t>
            </a:r>
            <a:r>
              <a:rPr lang="en-US" altLang="en-US" sz="2400" dirty="0">
                <a:solidFill>
                  <a:schemeClr val="bg1"/>
                </a:solidFill>
              </a:rPr>
              <a:t> </a:t>
            </a:r>
          </a:p>
          <a:p>
            <a:pPr eaLnBrk="1" hangingPunct="1">
              <a:lnSpc>
                <a:spcPct val="100000"/>
              </a:lnSpc>
              <a:spcBef>
                <a:spcPct val="50000"/>
              </a:spcBef>
              <a:buFontTx/>
              <a:buNone/>
            </a:pPr>
            <a:r>
              <a:rPr lang="en-US" altLang="en-US" sz="2400" b="1" dirty="0">
                <a:solidFill>
                  <a:schemeClr val="bg1"/>
                </a:solidFill>
              </a:rPr>
              <a:t> X</a:t>
            </a:r>
            <a:r>
              <a:rPr lang="en-US" altLang="en-US" b="1" baseline="-25000" dirty="0">
                <a:solidFill>
                  <a:schemeClr val="bg1"/>
                </a:solidFill>
              </a:rPr>
              <a:t>C</a:t>
            </a:r>
            <a:r>
              <a:rPr lang="en-US" altLang="en-US" sz="2400" b="1" dirty="0">
                <a:solidFill>
                  <a:schemeClr val="bg1"/>
                </a:solidFill>
              </a:rPr>
              <a:t>  = 1 / 2</a:t>
            </a:r>
            <a:r>
              <a:rPr lang="el-GR" altLang="en-US" sz="2400" b="1" dirty="0">
                <a:solidFill>
                  <a:schemeClr val="bg1"/>
                </a:solidFill>
                <a:cs typeface="Arial" panose="020B0604020202020204" pitchFamily="34" charset="0"/>
              </a:rPr>
              <a:t>π</a:t>
            </a:r>
            <a:r>
              <a:rPr lang="en-US" altLang="en-US" sz="2400" b="1" dirty="0">
                <a:solidFill>
                  <a:schemeClr val="bg1"/>
                </a:solidFill>
                <a:cs typeface="Arial" panose="020B0604020202020204" pitchFamily="34" charset="0"/>
              </a:rPr>
              <a:t> f C        i.e.      X</a:t>
            </a:r>
            <a:r>
              <a:rPr lang="en-US" altLang="en-US" b="1" baseline="-25000" dirty="0">
                <a:solidFill>
                  <a:schemeClr val="bg1"/>
                </a:solidFill>
                <a:cs typeface="Arial" panose="020B0604020202020204" pitchFamily="34" charset="0"/>
              </a:rPr>
              <a:t>C</a:t>
            </a:r>
            <a:r>
              <a:rPr lang="en-US" altLang="en-US" sz="2400" b="1" dirty="0">
                <a:solidFill>
                  <a:schemeClr val="bg1"/>
                </a:solidFill>
                <a:cs typeface="Arial" panose="020B0604020202020204" pitchFamily="34" charset="0"/>
              </a:rPr>
              <a:t> </a:t>
            </a:r>
            <a:r>
              <a:rPr lang="el-GR" altLang="en-US" sz="2400" b="1" dirty="0">
                <a:solidFill>
                  <a:schemeClr val="bg1"/>
                </a:solidFill>
                <a:cs typeface="Arial" panose="020B0604020202020204" pitchFamily="34" charset="0"/>
              </a:rPr>
              <a:t>α</a:t>
            </a:r>
            <a:r>
              <a:rPr lang="en-US" altLang="en-US" sz="2400" b="1" dirty="0">
                <a:solidFill>
                  <a:schemeClr val="bg1"/>
                </a:solidFill>
                <a:cs typeface="Arial" panose="020B0604020202020204" pitchFamily="34" charset="0"/>
              </a:rPr>
              <a:t> 1 / f</a:t>
            </a:r>
            <a:endParaRPr lang="el-GR" altLang="en-US" sz="2400" b="1" dirty="0">
              <a:solidFill>
                <a:schemeClr val="bg1"/>
              </a:solidFill>
              <a:cs typeface="Arial" panose="020B0604020202020204" pitchFamily="34" charset="0"/>
            </a:endParaRPr>
          </a:p>
        </p:txBody>
      </p:sp>
      <p:grpSp>
        <p:nvGrpSpPr>
          <p:cNvPr id="32794" name="Group 26">
            <a:extLst>
              <a:ext uri="{FF2B5EF4-FFF2-40B4-BE49-F238E27FC236}">
                <a16:creationId xmlns:a16="http://schemas.microsoft.com/office/drawing/2014/main" id="{7EBD7817-6FE2-4A21-878C-B29B2467EC96}"/>
              </a:ext>
            </a:extLst>
          </p:cNvPr>
          <p:cNvGrpSpPr>
            <a:grpSpLocks/>
          </p:cNvGrpSpPr>
          <p:nvPr/>
        </p:nvGrpSpPr>
        <p:grpSpPr bwMode="auto">
          <a:xfrm>
            <a:off x="7127552" y="2841754"/>
            <a:ext cx="445472" cy="1559153"/>
            <a:chOff x="3648" y="1728"/>
            <a:chExt cx="288" cy="1008"/>
          </a:xfrm>
        </p:grpSpPr>
        <p:sp>
          <p:nvSpPr>
            <p:cNvPr id="19475" name="Line 16">
              <a:extLst>
                <a:ext uri="{FF2B5EF4-FFF2-40B4-BE49-F238E27FC236}">
                  <a16:creationId xmlns:a16="http://schemas.microsoft.com/office/drawing/2014/main" id="{5DA21571-907B-43DF-85F8-58E4A2DFC6E0}"/>
                </a:ext>
              </a:extLst>
            </p:cNvPr>
            <p:cNvSpPr>
              <a:spLocks noChangeShapeType="1"/>
            </p:cNvSpPr>
            <p:nvPr/>
          </p:nvSpPr>
          <p:spPr bwMode="auto">
            <a:xfrm flipV="1">
              <a:off x="3936" y="1776"/>
              <a:ext cx="0" cy="960"/>
            </a:xfrm>
            <a:prstGeom prst="line">
              <a:avLst/>
            </a:prstGeom>
            <a:noFill/>
            <a:ln w="28575">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9476" name="Rectangle 17">
              <a:extLst>
                <a:ext uri="{FF2B5EF4-FFF2-40B4-BE49-F238E27FC236}">
                  <a16:creationId xmlns:a16="http://schemas.microsoft.com/office/drawing/2014/main" id="{61EF5340-3910-49E1-AF76-8C53CA512E76}"/>
                </a:ext>
              </a:extLst>
            </p:cNvPr>
            <p:cNvSpPr>
              <a:spLocks noChangeArrowheads="1"/>
            </p:cNvSpPr>
            <p:nvPr/>
          </p:nvSpPr>
          <p:spPr bwMode="auto">
            <a:xfrm>
              <a:off x="3648" y="1728"/>
              <a:ext cx="256"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b="1">
                  <a:solidFill>
                    <a:srgbClr val="CC0000"/>
                  </a:solidFill>
                </a:rPr>
                <a:t>X</a:t>
              </a:r>
              <a:r>
                <a:rPr lang="en-US" altLang="en-US" sz="1949" b="1" baseline="-25000">
                  <a:solidFill>
                    <a:srgbClr val="CC0000"/>
                  </a:solidFill>
                </a:rPr>
                <a:t>C</a:t>
              </a:r>
            </a:p>
          </p:txBody>
        </p:sp>
      </p:grpSp>
      <p:sp>
        <p:nvSpPr>
          <p:cNvPr id="32787" name="Rectangle 19">
            <a:extLst>
              <a:ext uri="{FF2B5EF4-FFF2-40B4-BE49-F238E27FC236}">
                <a16:creationId xmlns:a16="http://schemas.microsoft.com/office/drawing/2014/main" id="{6C94B2DF-B226-4187-9C44-9760E32AF524}"/>
              </a:ext>
            </a:extLst>
          </p:cNvPr>
          <p:cNvSpPr>
            <a:spLocks noChangeArrowheads="1"/>
          </p:cNvSpPr>
          <p:nvPr/>
        </p:nvSpPr>
        <p:spPr bwMode="auto">
          <a:xfrm>
            <a:off x="7127557" y="2767508"/>
            <a:ext cx="2747079" cy="2004626"/>
          </a:xfrm>
          <a:prstGeom prst="rect">
            <a:avLst/>
          </a:prstGeom>
          <a:noFill/>
          <a:ln w="28575">
            <a:solidFill>
              <a:srgbClr val="FF993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32793" name="Group 25">
            <a:extLst>
              <a:ext uri="{FF2B5EF4-FFF2-40B4-BE49-F238E27FC236}">
                <a16:creationId xmlns:a16="http://schemas.microsoft.com/office/drawing/2014/main" id="{A4084E2B-6E19-40F5-803E-FAD714D22916}"/>
              </a:ext>
            </a:extLst>
          </p:cNvPr>
          <p:cNvGrpSpPr>
            <a:grpSpLocks/>
          </p:cNvGrpSpPr>
          <p:nvPr/>
        </p:nvGrpSpPr>
        <p:grpSpPr bwMode="auto">
          <a:xfrm>
            <a:off x="7350294" y="4326659"/>
            <a:ext cx="2451645" cy="436192"/>
            <a:chOff x="3792" y="2688"/>
            <a:chExt cx="1585" cy="282"/>
          </a:xfrm>
        </p:grpSpPr>
        <p:sp>
          <p:nvSpPr>
            <p:cNvPr id="19472" name="Line 15">
              <a:extLst>
                <a:ext uri="{FF2B5EF4-FFF2-40B4-BE49-F238E27FC236}">
                  <a16:creationId xmlns:a16="http://schemas.microsoft.com/office/drawing/2014/main" id="{76CC4435-CD4C-4466-B19D-331FD7F4A44D}"/>
                </a:ext>
              </a:extLst>
            </p:cNvPr>
            <p:cNvSpPr>
              <a:spLocks noChangeShapeType="1"/>
            </p:cNvSpPr>
            <p:nvPr/>
          </p:nvSpPr>
          <p:spPr bwMode="auto">
            <a:xfrm>
              <a:off x="3936" y="2736"/>
              <a:ext cx="1392" cy="0"/>
            </a:xfrm>
            <a:prstGeom prst="line">
              <a:avLst/>
            </a:prstGeom>
            <a:noFill/>
            <a:ln w="28575">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9473" name="Rectangle 18">
              <a:extLst>
                <a:ext uri="{FF2B5EF4-FFF2-40B4-BE49-F238E27FC236}">
                  <a16:creationId xmlns:a16="http://schemas.microsoft.com/office/drawing/2014/main" id="{163391FD-6F42-4DE4-954B-B23039413854}"/>
                </a:ext>
              </a:extLst>
            </p:cNvPr>
            <p:cNvSpPr>
              <a:spLocks noChangeArrowheads="1"/>
            </p:cNvSpPr>
            <p:nvPr/>
          </p:nvSpPr>
          <p:spPr bwMode="auto">
            <a:xfrm>
              <a:off x="5212" y="2736"/>
              <a:ext cx="165"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CC0000"/>
                  </a:solidFill>
                </a:rPr>
                <a:t>f</a:t>
              </a:r>
              <a:endParaRPr lang="el-GR" altLang="en-US" sz="1754" b="1">
                <a:solidFill>
                  <a:srgbClr val="CC0000"/>
                </a:solidFill>
              </a:endParaRPr>
            </a:p>
          </p:txBody>
        </p:sp>
        <p:sp>
          <p:nvSpPr>
            <p:cNvPr id="19474" name="Text Box 20">
              <a:extLst>
                <a:ext uri="{FF2B5EF4-FFF2-40B4-BE49-F238E27FC236}">
                  <a16:creationId xmlns:a16="http://schemas.microsoft.com/office/drawing/2014/main" id="{854A8BC6-E8C0-4E83-8A83-18FD04F673DE}"/>
                </a:ext>
              </a:extLst>
            </p:cNvPr>
            <p:cNvSpPr txBox="1">
              <a:spLocks noChangeArrowheads="1"/>
            </p:cNvSpPr>
            <p:nvPr/>
          </p:nvSpPr>
          <p:spPr bwMode="auto">
            <a:xfrm>
              <a:off x="3792" y="2688"/>
              <a:ext cx="192"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FF0000"/>
                  </a:solidFill>
                </a:rPr>
                <a:t>0</a:t>
              </a:r>
            </a:p>
          </p:txBody>
        </p:sp>
      </p:grpSp>
      <p:sp>
        <p:nvSpPr>
          <p:cNvPr id="32789" name="Arc 21">
            <a:extLst>
              <a:ext uri="{FF2B5EF4-FFF2-40B4-BE49-F238E27FC236}">
                <a16:creationId xmlns:a16="http://schemas.microsoft.com/office/drawing/2014/main" id="{177C626C-880C-48D2-BC6C-36EFFD0F7A08}"/>
              </a:ext>
            </a:extLst>
          </p:cNvPr>
          <p:cNvSpPr>
            <a:spLocks/>
          </p:cNvSpPr>
          <p:nvPr/>
        </p:nvSpPr>
        <p:spPr bwMode="auto">
          <a:xfrm rot="10800000">
            <a:off x="7721521" y="3138735"/>
            <a:ext cx="1167819" cy="1113681"/>
          </a:xfrm>
          <a:custGeom>
            <a:avLst/>
            <a:gdLst>
              <a:gd name="T0" fmla="*/ 0 w 21977"/>
              <a:gd name="T1" fmla="*/ 14023 h 21600"/>
              <a:gd name="T2" fmla="*/ 65366213 w 21977"/>
              <a:gd name="T3" fmla="*/ 54715410 h 21600"/>
              <a:gd name="T4" fmla="*/ 1415784 w 21977"/>
              <a:gd name="T5" fmla="*/ 60483750 h 21600"/>
              <a:gd name="T6" fmla="*/ 0 60000 65536"/>
              <a:gd name="T7" fmla="*/ 0 60000 65536"/>
              <a:gd name="T8" fmla="*/ 0 60000 65536"/>
            </a:gdLst>
            <a:ahLst/>
            <a:cxnLst>
              <a:cxn ang="T6">
                <a:pos x="T0" y="T1"/>
              </a:cxn>
              <a:cxn ang="T7">
                <a:pos x="T2" y="T3"/>
              </a:cxn>
              <a:cxn ang="T8">
                <a:pos x="T4" y="T5"/>
              </a:cxn>
            </a:cxnLst>
            <a:rect l="0" t="0" r="r" b="b"/>
            <a:pathLst>
              <a:path w="21977" h="21600" fill="none" extrusionOk="0">
                <a:moveTo>
                  <a:pt x="0" y="5"/>
                </a:moveTo>
                <a:cubicBezTo>
                  <a:pt x="158" y="1"/>
                  <a:pt x="317" y="0"/>
                  <a:pt x="476" y="0"/>
                </a:cubicBezTo>
                <a:cubicBezTo>
                  <a:pt x="11607" y="0"/>
                  <a:pt x="20915" y="8459"/>
                  <a:pt x="21977" y="19539"/>
                </a:cubicBezTo>
              </a:path>
              <a:path w="21977" h="21600" stroke="0" extrusionOk="0">
                <a:moveTo>
                  <a:pt x="0" y="5"/>
                </a:moveTo>
                <a:cubicBezTo>
                  <a:pt x="158" y="1"/>
                  <a:pt x="317" y="0"/>
                  <a:pt x="476" y="0"/>
                </a:cubicBezTo>
                <a:cubicBezTo>
                  <a:pt x="11607" y="0"/>
                  <a:pt x="20915" y="8459"/>
                  <a:pt x="21977" y="19539"/>
                </a:cubicBezTo>
                <a:lnTo>
                  <a:pt x="476" y="21600"/>
                </a:lnTo>
                <a:lnTo>
                  <a:pt x="0" y="5"/>
                </a:lnTo>
                <a:close/>
              </a:path>
            </a:pathLst>
          </a:custGeom>
          <a:noFill/>
          <a:ln w="38100">
            <a:solidFill>
              <a:srgbClr val="00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2790" name="Text Box 22">
            <a:extLst>
              <a:ext uri="{FF2B5EF4-FFF2-40B4-BE49-F238E27FC236}">
                <a16:creationId xmlns:a16="http://schemas.microsoft.com/office/drawing/2014/main" id="{570F86D4-36C4-4A6C-A727-C49580B215F5}"/>
              </a:ext>
            </a:extLst>
          </p:cNvPr>
          <p:cNvSpPr txBox="1">
            <a:spLocks noChangeArrowheads="1"/>
          </p:cNvSpPr>
          <p:nvPr/>
        </p:nvSpPr>
        <p:spPr bwMode="auto">
          <a:xfrm>
            <a:off x="2179405" y="4819688"/>
            <a:ext cx="7942125"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8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257300" indent="-342900">
              <a:defRPr>
                <a:solidFill>
                  <a:schemeClr val="tx1"/>
                </a:solidFill>
                <a:latin typeface="Calibri" panose="020F0502020204030204" pitchFamily="34" charset="0"/>
              </a:defRPr>
            </a:lvl3pPr>
            <a:lvl4pPr marL="1714500" indent="-342900">
              <a:defRPr>
                <a:solidFill>
                  <a:schemeClr val="tx1"/>
                </a:solidFill>
                <a:latin typeface="Calibri" panose="020F0502020204030204" pitchFamily="34" charset="0"/>
              </a:defRPr>
            </a:lvl4pPr>
            <a:lvl5pPr marL="2171700" indent="-342900">
              <a:defRPr>
                <a:solidFill>
                  <a:schemeClr val="tx1"/>
                </a:solidFill>
                <a:latin typeface="Calibri" panose="020F0502020204030204" pitchFamily="34" charset="0"/>
              </a:defRPr>
            </a:lvl5pPr>
            <a:lvl6pPr marL="2628900" indent="-342900" defTabSz="457200" eaLnBrk="0" fontAlgn="base" hangingPunct="0">
              <a:spcBef>
                <a:spcPct val="0"/>
              </a:spcBef>
              <a:spcAft>
                <a:spcPct val="0"/>
              </a:spcAft>
              <a:defRPr>
                <a:solidFill>
                  <a:schemeClr val="tx1"/>
                </a:solidFill>
                <a:latin typeface="Calibri" panose="020F0502020204030204" pitchFamily="34" charset="0"/>
              </a:defRPr>
            </a:lvl6pPr>
            <a:lvl7pPr marL="3086100" indent="-342900" defTabSz="457200" eaLnBrk="0" fontAlgn="base" hangingPunct="0">
              <a:spcBef>
                <a:spcPct val="0"/>
              </a:spcBef>
              <a:spcAft>
                <a:spcPct val="0"/>
              </a:spcAft>
              <a:defRPr>
                <a:solidFill>
                  <a:schemeClr val="tx1"/>
                </a:solidFill>
                <a:latin typeface="Calibri" panose="020F0502020204030204" pitchFamily="34" charset="0"/>
              </a:defRPr>
            </a:lvl7pPr>
            <a:lvl8pPr marL="3543300" indent="-342900" defTabSz="457200" eaLnBrk="0" fontAlgn="base" hangingPunct="0">
              <a:spcBef>
                <a:spcPct val="0"/>
              </a:spcBef>
              <a:spcAft>
                <a:spcPct val="0"/>
              </a:spcAft>
              <a:defRPr>
                <a:solidFill>
                  <a:schemeClr val="tx1"/>
                </a:solidFill>
                <a:latin typeface="Calibri" panose="020F0502020204030204" pitchFamily="34" charset="0"/>
              </a:defRPr>
            </a:lvl8pPr>
            <a:lvl9pPr marL="4000500" indent="-3429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000" b="1" dirty="0">
                <a:solidFill>
                  <a:srgbClr val="FFFF00"/>
                </a:solidFill>
                <a:latin typeface="Arial" panose="020B0604020202020204" pitchFamily="34" charset="0"/>
              </a:rPr>
              <a:t>TIPS:</a:t>
            </a:r>
          </a:p>
          <a:p>
            <a:pPr eaLnBrk="1" hangingPunct="1">
              <a:spcBef>
                <a:spcPct val="50000"/>
              </a:spcBef>
              <a:buFontTx/>
              <a:buAutoNum type="arabicParenR"/>
            </a:pPr>
            <a:r>
              <a:rPr lang="en-US" altLang="en-US" sz="2000" b="1" dirty="0">
                <a:solidFill>
                  <a:srgbClr val="FFFF00"/>
                </a:solidFill>
                <a:latin typeface="Arial" panose="020B0604020202020204" pitchFamily="34" charset="0"/>
              </a:rPr>
              <a:t>Inductance (L) can not decrease Direct Current.  It can only decrease Alternating Current.</a:t>
            </a:r>
          </a:p>
          <a:p>
            <a:pPr eaLnBrk="1" hangingPunct="1">
              <a:spcBef>
                <a:spcPct val="50000"/>
              </a:spcBef>
              <a:buFontTx/>
              <a:buAutoNum type="arabicParenR"/>
            </a:pPr>
            <a:r>
              <a:rPr lang="en-US" altLang="en-US" sz="2000" b="1" dirty="0">
                <a:solidFill>
                  <a:srgbClr val="00FF00"/>
                </a:solidFill>
                <a:latin typeface="Arial" panose="020B0604020202020204" pitchFamily="34" charset="0"/>
              </a:rPr>
              <a:t>Capacitance (C) allows AC to flow through it but blocks DC.</a:t>
            </a:r>
          </a:p>
        </p:txBody>
      </p:sp>
      <p:sp>
        <p:nvSpPr>
          <p:cNvPr id="32795" name="Rectangle 27">
            <a:extLst>
              <a:ext uri="{FF2B5EF4-FFF2-40B4-BE49-F238E27FC236}">
                <a16:creationId xmlns:a16="http://schemas.microsoft.com/office/drawing/2014/main" id="{6000A6BD-7490-4C62-9AB3-0DBEB197C995}"/>
              </a:ext>
            </a:extLst>
          </p:cNvPr>
          <p:cNvSpPr>
            <a:spLocks noChangeArrowheads="1"/>
          </p:cNvSpPr>
          <p:nvPr/>
        </p:nvSpPr>
        <p:spPr bwMode="auto">
          <a:xfrm>
            <a:off x="2179405" y="4837094"/>
            <a:ext cx="7816996" cy="1559153"/>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slide(fromTop)">
                                      <p:cBhvr>
                                        <p:cTn id="7" dur="500"/>
                                        <p:tgtEl>
                                          <p:spTgt spid="327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0" fill="hold" nodeType="clickEffect">
                                  <p:stCondLst>
                                    <p:cond delay="0"/>
                                  </p:stCondLst>
                                  <p:childTnLst>
                                    <p:set>
                                      <p:cBhvr>
                                        <p:cTn id="11" dur="1" fill="hold">
                                          <p:stCondLst>
                                            <p:cond delay="0"/>
                                          </p:stCondLst>
                                        </p:cTn>
                                        <p:tgtEl>
                                          <p:spTgt spid="32773">
                                            <p:txEl>
                                              <p:pRg st="0" end="0"/>
                                            </p:txEl>
                                          </p:spTgt>
                                        </p:tgtEl>
                                        <p:attrNameLst>
                                          <p:attrName>style.visibility</p:attrName>
                                        </p:attrNameLst>
                                      </p:cBhvr>
                                      <p:to>
                                        <p:strVal val="visible"/>
                                      </p:to>
                                    </p:set>
                                    <p:anim calcmode="lin" valueType="num">
                                      <p:cBhvr>
                                        <p:cTn id="12" dur="500" fill="hold"/>
                                        <p:tgtEl>
                                          <p:spTgt spid="3277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277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2773">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32773">
                                            <p:txEl>
                                              <p:pRg st="1" end="1"/>
                                            </p:txEl>
                                          </p:spTgt>
                                        </p:tgtEl>
                                        <p:attrNameLst>
                                          <p:attrName>style.visibility</p:attrName>
                                        </p:attrNameLst>
                                      </p:cBhvr>
                                      <p:to>
                                        <p:strVal val="visible"/>
                                      </p:to>
                                    </p:set>
                                    <p:animEffect transition="in" filter="wipe(up)">
                                      <p:cBhvr>
                                        <p:cTn id="19" dur="500"/>
                                        <p:tgtEl>
                                          <p:spTgt spid="32773">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nodeType="clickEffect">
                                  <p:stCondLst>
                                    <p:cond delay="0"/>
                                  </p:stCondLst>
                                  <p:childTnLst>
                                    <p:set>
                                      <p:cBhvr>
                                        <p:cTn id="23" dur="1" fill="hold">
                                          <p:stCondLst>
                                            <p:cond delay="0"/>
                                          </p:stCondLst>
                                        </p:cTn>
                                        <p:tgtEl>
                                          <p:spTgt spid="32773">
                                            <p:txEl>
                                              <p:pRg st="2" end="2"/>
                                            </p:txEl>
                                          </p:spTgt>
                                        </p:tgtEl>
                                        <p:attrNameLst>
                                          <p:attrName>style.visibility</p:attrName>
                                        </p:attrNameLst>
                                      </p:cBhvr>
                                      <p:to>
                                        <p:strVal val="visible"/>
                                      </p:to>
                                    </p:set>
                                    <p:animEffect transition="in" filter="wipe(up)">
                                      <p:cBhvr>
                                        <p:cTn id="24" dur="500"/>
                                        <p:tgtEl>
                                          <p:spTgt spid="32773">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3" presetClass="entr" presetSubtype="0" fill="hold" nodeType="clickEffect">
                                  <p:stCondLst>
                                    <p:cond delay="0"/>
                                  </p:stCondLst>
                                  <p:childTnLst>
                                    <p:set>
                                      <p:cBhvr>
                                        <p:cTn id="28" dur="1" fill="hold">
                                          <p:stCondLst>
                                            <p:cond delay="0"/>
                                          </p:stCondLst>
                                        </p:cTn>
                                        <p:tgtEl>
                                          <p:spTgt spid="32779"/>
                                        </p:tgtEl>
                                        <p:attrNameLst>
                                          <p:attrName>style.visibility</p:attrName>
                                        </p:attrNameLst>
                                      </p:cBhvr>
                                      <p:to>
                                        <p:strVal val="visible"/>
                                      </p:to>
                                    </p:set>
                                    <p:anim calcmode="lin" valueType="num">
                                      <p:cBhvr>
                                        <p:cTn id="29" dur="500" fill="hold"/>
                                        <p:tgtEl>
                                          <p:spTgt spid="32779"/>
                                        </p:tgtEl>
                                        <p:attrNameLst>
                                          <p:attrName>ppt_w</p:attrName>
                                        </p:attrNameLst>
                                      </p:cBhvr>
                                      <p:tavLst>
                                        <p:tav tm="0">
                                          <p:val>
                                            <p:fltVal val="0"/>
                                          </p:val>
                                        </p:tav>
                                        <p:tav tm="100000">
                                          <p:val>
                                            <p:strVal val="#ppt_w"/>
                                          </p:val>
                                        </p:tav>
                                      </p:tavLst>
                                    </p:anim>
                                    <p:anim calcmode="lin" valueType="num">
                                      <p:cBhvr>
                                        <p:cTn id="30" dur="500" fill="hold"/>
                                        <p:tgtEl>
                                          <p:spTgt spid="32779"/>
                                        </p:tgtEl>
                                        <p:attrNameLst>
                                          <p:attrName>ppt_h</p:attrName>
                                        </p:attrNameLst>
                                      </p:cBhvr>
                                      <p:tavLst>
                                        <p:tav tm="0">
                                          <p:val>
                                            <p:fltVal val="0"/>
                                          </p:val>
                                        </p:tav>
                                        <p:tav tm="100000">
                                          <p:val>
                                            <p:strVal val="#ppt_h"/>
                                          </p:val>
                                        </p:tav>
                                      </p:tavLst>
                                    </p:anim>
                                    <p:animEffect transition="in" filter="fade">
                                      <p:cBhvr>
                                        <p:cTn id="31" dur="500"/>
                                        <p:tgtEl>
                                          <p:spTgt spid="3277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32791"/>
                                        </p:tgtEl>
                                        <p:attrNameLst>
                                          <p:attrName>style.visibility</p:attrName>
                                        </p:attrNameLst>
                                      </p:cBhvr>
                                      <p:to>
                                        <p:strVal val="visible"/>
                                      </p:to>
                                    </p:set>
                                    <p:animEffect transition="in" filter="wipe(left)">
                                      <p:cBhvr>
                                        <p:cTn id="36" dur="500"/>
                                        <p:tgtEl>
                                          <p:spTgt spid="3279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4" fill="hold" nodeType="clickEffect">
                                  <p:stCondLst>
                                    <p:cond delay="0"/>
                                  </p:stCondLst>
                                  <p:childTnLst>
                                    <p:set>
                                      <p:cBhvr>
                                        <p:cTn id="40" dur="1" fill="hold">
                                          <p:stCondLst>
                                            <p:cond delay="0"/>
                                          </p:stCondLst>
                                        </p:cTn>
                                        <p:tgtEl>
                                          <p:spTgt spid="32792"/>
                                        </p:tgtEl>
                                        <p:attrNameLst>
                                          <p:attrName>style.visibility</p:attrName>
                                        </p:attrNameLst>
                                      </p:cBhvr>
                                      <p:to>
                                        <p:strVal val="visible"/>
                                      </p:to>
                                    </p:set>
                                    <p:animEffect transition="in" filter="wipe(down)">
                                      <p:cBhvr>
                                        <p:cTn id="41" dur="500"/>
                                        <p:tgtEl>
                                          <p:spTgt spid="32792"/>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4" fill="hold" nodeType="clickEffect">
                                  <p:stCondLst>
                                    <p:cond delay="0"/>
                                  </p:stCondLst>
                                  <p:childTnLst>
                                    <p:set>
                                      <p:cBhvr>
                                        <p:cTn id="45" dur="1" fill="hold">
                                          <p:stCondLst>
                                            <p:cond delay="0"/>
                                          </p:stCondLst>
                                        </p:cTn>
                                        <p:tgtEl>
                                          <p:spTgt spid="32776"/>
                                        </p:tgtEl>
                                        <p:attrNameLst>
                                          <p:attrName>style.visibility</p:attrName>
                                        </p:attrNameLst>
                                      </p:cBhvr>
                                      <p:to>
                                        <p:strVal val="visible"/>
                                      </p:to>
                                    </p:set>
                                    <p:animEffect transition="in" filter="wipe(down)">
                                      <p:cBhvr>
                                        <p:cTn id="46" dur="500"/>
                                        <p:tgtEl>
                                          <p:spTgt spid="32776"/>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2" presetClass="entr" presetSubtype="1" fill="hold" grpId="0" nodeType="clickEffect">
                                  <p:stCondLst>
                                    <p:cond delay="0"/>
                                  </p:stCondLst>
                                  <p:childTnLst>
                                    <p:set>
                                      <p:cBhvr>
                                        <p:cTn id="50" dur="1" fill="hold">
                                          <p:stCondLst>
                                            <p:cond delay="0"/>
                                          </p:stCondLst>
                                        </p:cTn>
                                        <p:tgtEl>
                                          <p:spTgt spid="32781"/>
                                        </p:tgtEl>
                                        <p:attrNameLst>
                                          <p:attrName>style.visibility</p:attrName>
                                        </p:attrNameLst>
                                      </p:cBhvr>
                                      <p:to>
                                        <p:strVal val="visible"/>
                                      </p:to>
                                    </p:set>
                                    <p:animEffect transition="in" filter="slide(fromTop)">
                                      <p:cBhvr>
                                        <p:cTn id="51" dur="500"/>
                                        <p:tgtEl>
                                          <p:spTgt spid="32781"/>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1" fill="hold" nodeType="clickEffect">
                                  <p:stCondLst>
                                    <p:cond delay="0"/>
                                  </p:stCondLst>
                                  <p:childTnLst>
                                    <p:set>
                                      <p:cBhvr>
                                        <p:cTn id="55" dur="1" fill="hold">
                                          <p:stCondLst>
                                            <p:cond delay="0"/>
                                          </p:stCondLst>
                                        </p:cTn>
                                        <p:tgtEl>
                                          <p:spTgt spid="32782">
                                            <p:txEl>
                                              <p:pRg st="0" end="0"/>
                                            </p:txEl>
                                          </p:spTgt>
                                        </p:tgtEl>
                                        <p:attrNameLst>
                                          <p:attrName>style.visibility</p:attrName>
                                        </p:attrNameLst>
                                      </p:cBhvr>
                                      <p:to>
                                        <p:strVal val="visible"/>
                                      </p:to>
                                    </p:set>
                                    <p:animEffect transition="in" filter="wipe(up)">
                                      <p:cBhvr>
                                        <p:cTn id="56" dur="500"/>
                                        <p:tgtEl>
                                          <p:spTgt spid="32782">
                                            <p:txEl>
                                              <p:pRg st="0" end="0"/>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1" fill="hold" nodeType="clickEffect">
                                  <p:stCondLst>
                                    <p:cond delay="0"/>
                                  </p:stCondLst>
                                  <p:childTnLst>
                                    <p:set>
                                      <p:cBhvr>
                                        <p:cTn id="60" dur="1" fill="hold">
                                          <p:stCondLst>
                                            <p:cond delay="0"/>
                                          </p:stCondLst>
                                        </p:cTn>
                                        <p:tgtEl>
                                          <p:spTgt spid="32782">
                                            <p:txEl>
                                              <p:pRg st="1" end="1"/>
                                            </p:txEl>
                                          </p:spTgt>
                                        </p:tgtEl>
                                        <p:attrNameLst>
                                          <p:attrName>style.visibility</p:attrName>
                                        </p:attrNameLst>
                                      </p:cBhvr>
                                      <p:to>
                                        <p:strVal val="visible"/>
                                      </p:to>
                                    </p:set>
                                    <p:animEffect transition="in" filter="wipe(up)">
                                      <p:cBhvr>
                                        <p:cTn id="61" dur="500"/>
                                        <p:tgtEl>
                                          <p:spTgt spid="32782">
                                            <p:txEl>
                                              <p:pRg st="1" end="1"/>
                                            </p:txEl>
                                          </p:spTgt>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1" fill="hold" nodeType="clickEffect">
                                  <p:stCondLst>
                                    <p:cond delay="0"/>
                                  </p:stCondLst>
                                  <p:childTnLst>
                                    <p:set>
                                      <p:cBhvr>
                                        <p:cTn id="65" dur="1" fill="hold">
                                          <p:stCondLst>
                                            <p:cond delay="0"/>
                                          </p:stCondLst>
                                        </p:cTn>
                                        <p:tgtEl>
                                          <p:spTgt spid="32782">
                                            <p:txEl>
                                              <p:pRg st="2" end="2"/>
                                            </p:txEl>
                                          </p:spTgt>
                                        </p:tgtEl>
                                        <p:attrNameLst>
                                          <p:attrName>style.visibility</p:attrName>
                                        </p:attrNameLst>
                                      </p:cBhvr>
                                      <p:to>
                                        <p:strVal val="visible"/>
                                      </p:to>
                                    </p:set>
                                    <p:animEffect transition="in" filter="wipe(up)">
                                      <p:cBhvr>
                                        <p:cTn id="66" dur="500"/>
                                        <p:tgtEl>
                                          <p:spTgt spid="32782">
                                            <p:txEl>
                                              <p:pRg st="2" end="2"/>
                                            </p:txEl>
                                          </p:spTgt>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53" presetClass="entr" presetSubtype="0" fill="hold" nodeType="clickEffect">
                                  <p:stCondLst>
                                    <p:cond delay="0"/>
                                  </p:stCondLst>
                                  <p:childTnLst>
                                    <p:set>
                                      <p:cBhvr>
                                        <p:cTn id="70" dur="1" fill="hold">
                                          <p:stCondLst>
                                            <p:cond delay="0"/>
                                          </p:stCondLst>
                                        </p:cTn>
                                        <p:tgtEl>
                                          <p:spTgt spid="32787"/>
                                        </p:tgtEl>
                                        <p:attrNameLst>
                                          <p:attrName>style.visibility</p:attrName>
                                        </p:attrNameLst>
                                      </p:cBhvr>
                                      <p:to>
                                        <p:strVal val="visible"/>
                                      </p:to>
                                    </p:set>
                                    <p:anim calcmode="lin" valueType="num">
                                      <p:cBhvr>
                                        <p:cTn id="71" dur="500" fill="hold"/>
                                        <p:tgtEl>
                                          <p:spTgt spid="32787"/>
                                        </p:tgtEl>
                                        <p:attrNameLst>
                                          <p:attrName>ppt_w</p:attrName>
                                        </p:attrNameLst>
                                      </p:cBhvr>
                                      <p:tavLst>
                                        <p:tav tm="0">
                                          <p:val>
                                            <p:fltVal val="0"/>
                                          </p:val>
                                        </p:tav>
                                        <p:tav tm="100000">
                                          <p:val>
                                            <p:strVal val="#ppt_w"/>
                                          </p:val>
                                        </p:tav>
                                      </p:tavLst>
                                    </p:anim>
                                    <p:anim calcmode="lin" valueType="num">
                                      <p:cBhvr>
                                        <p:cTn id="72" dur="500" fill="hold"/>
                                        <p:tgtEl>
                                          <p:spTgt spid="32787"/>
                                        </p:tgtEl>
                                        <p:attrNameLst>
                                          <p:attrName>ppt_h</p:attrName>
                                        </p:attrNameLst>
                                      </p:cBhvr>
                                      <p:tavLst>
                                        <p:tav tm="0">
                                          <p:val>
                                            <p:fltVal val="0"/>
                                          </p:val>
                                        </p:tav>
                                        <p:tav tm="100000">
                                          <p:val>
                                            <p:strVal val="#ppt_h"/>
                                          </p:val>
                                        </p:tav>
                                      </p:tavLst>
                                    </p:anim>
                                    <p:animEffect transition="in" filter="fade">
                                      <p:cBhvr>
                                        <p:cTn id="73" dur="500"/>
                                        <p:tgtEl>
                                          <p:spTgt spid="32787"/>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8" fill="hold" nodeType="clickEffect">
                                  <p:stCondLst>
                                    <p:cond delay="0"/>
                                  </p:stCondLst>
                                  <p:childTnLst>
                                    <p:set>
                                      <p:cBhvr>
                                        <p:cTn id="77" dur="1" fill="hold">
                                          <p:stCondLst>
                                            <p:cond delay="0"/>
                                          </p:stCondLst>
                                        </p:cTn>
                                        <p:tgtEl>
                                          <p:spTgt spid="32793"/>
                                        </p:tgtEl>
                                        <p:attrNameLst>
                                          <p:attrName>style.visibility</p:attrName>
                                        </p:attrNameLst>
                                      </p:cBhvr>
                                      <p:to>
                                        <p:strVal val="visible"/>
                                      </p:to>
                                    </p:set>
                                    <p:animEffect transition="in" filter="wipe(left)">
                                      <p:cBhvr>
                                        <p:cTn id="78" dur="500"/>
                                        <p:tgtEl>
                                          <p:spTgt spid="32793"/>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4" fill="hold" nodeType="clickEffect">
                                  <p:stCondLst>
                                    <p:cond delay="0"/>
                                  </p:stCondLst>
                                  <p:childTnLst>
                                    <p:set>
                                      <p:cBhvr>
                                        <p:cTn id="82" dur="1" fill="hold">
                                          <p:stCondLst>
                                            <p:cond delay="0"/>
                                          </p:stCondLst>
                                        </p:cTn>
                                        <p:tgtEl>
                                          <p:spTgt spid="32794"/>
                                        </p:tgtEl>
                                        <p:attrNameLst>
                                          <p:attrName>style.visibility</p:attrName>
                                        </p:attrNameLst>
                                      </p:cBhvr>
                                      <p:to>
                                        <p:strVal val="visible"/>
                                      </p:to>
                                    </p:set>
                                    <p:animEffect transition="in" filter="wipe(down)">
                                      <p:cBhvr>
                                        <p:cTn id="83" dur="500"/>
                                        <p:tgtEl>
                                          <p:spTgt spid="32794"/>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8" fill="hold" nodeType="clickEffect">
                                  <p:stCondLst>
                                    <p:cond delay="0"/>
                                  </p:stCondLst>
                                  <p:childTnLst>
                                    <p:set>
                                      <p:cBhvr>
                                        <p:cTn id="87" dur="1" fill="hold">
                                          <p:stCondLst>
                                            <p:cond delay="0"/>
                                          </p:stCondLst>
                                        </p:cTn>
                                        <p:tgtEl>
                                          <p:spTgt spid="32789"/>
                                        </p:tgtEl>
                                        <p:attrNameLst>
                                          <p:attrName>style.visibility</p:attrName>
                                        </p:attrNameLst>
                                      </p:cBhvr>
                                      <p:to>
                                        <p:strVal val="visible"/>
                                      </p:to>
                                    </p:set>
                                    <p:animEffect transition="in" filter="wipe(left)">
                                      <p:cBhvr>
                                        <p:cTn id="88" dur="500"/>
                                        <p:tgtEl>
                                          <p:spTgt spid="32789"/>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53" presetClass="entr" presetSubtype="0" fill="hold" nodeType="clickEffect">
                                  <p:stCondLst>
                                    <p:cond delay="0"/>
                                  </p:stCondLst>
                                  <p:childTnLst>
                                    <p:set>
                                      <p:cBhvr>
                                        <p:cTn id="92" dur="1" fill="hold">
                                          <p:stCondLst>
                                            <p:cond delay="0"/>
                                          </p:stCondLst>
                                        </p:cTn>
                                        <p:tgtEl>
                                          <p:spTgt spid="32795"/>
                                        </p:tgtEl>
                                        <p:attrNameLst>
                                          <p:attrName>style.visibility</p:attrName>
                                        </p:attrNameLst>
                                      </p:cBhvr>
                                      <p:to>
                                        <p:strVal val="visible"/>
                                      </p:to>
                                    </p:set>
                                    <p:anim calcmode="lin" valueType="num">
                                      <p:cBhvr>
                                        <p:cTn id="93" dur="500" fill="hold"/>
                                        <p:tgtEl>
                                          <p:spTgt spid="32795"/>
                                        </p:tgtEl>
                                        <p:attrNameLst>
                                          <p:attrName>ppt_w</p:attrName>
                                        </p:attrNameLst>
                                      </p:cBhvr>
                                      <p:tavLst>
                                        <p:tav tm="0">
                                          <p:val>
                                            <p:fltVal val="0"/>
                                          </p:val>
                                        </p:tav>
                                        <p:tav tm="100000">
                                          <p:val>
                                            <p:strVal val="#ppt_w"/>
                                          </p:val>
                                        </p:tav>
                                      </p:tavLst>
                                    </p:anim>
                                    <p:anim calcmode="lin" valueType="num">
                                      <p:cBhvr>
                                        <p:cTn id="94" dur="500" fill="hold"/>
                                        <p:tgtEl>
                                          <p:spTgt spid="32795"/>
                                        </p:tgtEl>
                                        <p:attrNameLst>
                                          <p:attrName>ppt_h</p:attrName>
                                        </p:attrNameLst>
                                      </p:cBhvr>
                                      <p:tavLst>
                                        <p:tav tm="0">
                                          <p:val>
                                            <p:fltVal val="0"/>
                                          </p:val>
                                        </p:tav>
                                        <p:tav tm="100000">
                                          <p:val>
                                            <p:strVal val="#ppt_h"/>
                                          </p:val>
                                        </p:tav>
                                      </p:tavLst>
                                    </p:anim>
                                    <p:animEffect transition="in" filter="fade">
                                      <p:cBhvr>
                                        <p:cTn id="95" dur="500"/>
                                        <p:tgtEl>
                                          <p:spTgt spid="32795"/>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22" presetClass="entr" presetSubtype="1" fill="hold" nodeType="clickEffect">
                                  <p:stCondLst>
                                    <p:cond delay="0"/>
                                  </p:stCondLst>
                                  <p:childTnLst>
                                    <p:set>
                                      <p:cBhvr>
                                        <p:cTn id="99" dur="1" fill="hold">
                                          <p:stCondLst>
                                            <p:cond delay="0"/>
                                          </p:stCondLst>
                                        </p:cTn>
                                        <p:tgtEl>
                                          <p:spTgt spid="32790">
                                            <p:txEl>
                                              <p:pRg st="0" end="0"/>
                                            </p:txEl>
                                          </p:spTgt>
                                        </p:tgtEl>
                                        <p:attrNameLst>
                                          <p:attrName>style.visibility</p:attrName>
                                        </p:attrNameLst>
                                      </p:cBhvr>
                                      <p:to>
                                        <p:strVal val="visible"/>
                                      </p:to>
                                    </p:set>
                                    <p:animEffect transition="in" filter="wipe(up)">
                                      <p:cBhvr>
                                        <p:cTn id="100" dur="500"/>
                                        <p:tgtEl>
                                          <p:spTgt spid="32790">
                                            <p:txEl>
                                              <p:pRg st="0" end="0"/>
                                            </p:txEl>
                                          </p:spTgt>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2" presetClass="entr" presetSubtype="1" fill="hold" nodeType="clickEffect">
                                  <p:stCondLst>
                                    <p:cond delay="0"/>
                                  </p:stCondLst>
                                  <p:childTnLst>
                                    <p:set>
                                      <p:cBhvr>
                                        <p:cTn id="104" dur="1" fill="hold">
                                          <p:stCondLst>
                                            <p:cond delay="0"/>
                                          </p:stCondLst>
                                        </p:cTn>
                                        <p:tgtEl>
                                          <p:spTgt spid="32790">
                                            <p:txEl>
                                              <p:pRg st="1" end="1"/>
                                            </p:txEl>
                                          </p:spTgt>
                                        </p:tgtEl>
                                        <p:attrNameLst>
                                          <p:attrName>style.visibility</p:attrName>
                                        </p:attrNameLst>
                                      </p:cBhvr>
                                      <p:to>
                                        <p:strVal val="visible"/>
                                      </p:to>
                                    </p:set>
                                    <p:animEffect transition="in" filter="wipe(up)">
                                      <p:cBhvr>
                                        <p:cTn id="105" dur="500"/>
                                        <p:tgtEl>
                                          <p:spTgt spid="32790">
                                            <p:txEl>
                                              <p:pRg st="1" end="1"/>
                                            </p:txEl>
                                          </p:spTgt>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2" presetClass="entr" presetSubtype="1" fill="hold" nodeType="clickEffect">
                                  <p:stCondLst>
                                    <p:cond delay="0"/>
                                  </p:stCondLst>
                                  <p:childTnLst>
                                    <p:set>
                                      <p:cBhvr>
                                        <p:cTn id="109" dur="1" fill="hold">
                                          <p:stCondLst>
                                            <p:cond delay="0"/>
                                          </p:stCondLst>
                                        </p:cTn>
                                        <p:tgtEl>
                                          <p:spTgt spid="32790">
                                            <p:txEl>
                                              <p:pRg st="2" end="2"/>
                                            </p:txEl>
                                          </p:spTgt>
                                        </p:tgtEl>
                                        <p:attrNameLst>
                                          <p:attrName>style.visibility</p:attrName>
                                        </p:attrNameLst>
                                      </p:cBhvr>
                                      <p:to>
                                        <p:strVal val="visible"/>
                                      </p:to>
                                    </p:set>
                                    <p:animEffect transition="in" filter="wipe(up)">
                                      <p:cBhvr>
                                        <p:cTn id="110" dur="500"/>
                                        <p:tgtEl>
                                          <p:spTgt spid="327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p:bldP spid="3278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2543" name="Rectangle 15">
            <a:extLst>
              <a:ext uri="{FF2B5EF4-FFF2-40B4-BE49-F238E27FC236}">
                <a16:creationId xmlns:a16="http://schemas.microsoft.com/office/drawing/2014/main" id="{E2228CFE-25BC-4A06-9427-D2316EDC0043}"/>
              </a:ext>
            </a:extLst>
          </p:cNvPr>
          <p:cNvSpPr>
            <a:spLocks noChangeArrowheads="1"/>
          </p:cNvSpPr>
          <p:nvPr/>
        </p:nvSpPr>
        <p:spPr bwMode="auto">
          <a:xfrm>
            <a:off x="3548074" y="258928"/>
            <a:ext cx="403210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b="1" dirty="0">
                <a:solidFill>
                  <a:srgbClr val="00FF00"/>
                </a:solidFill>
                <a:latin typeface="Tahoma" panose="020B0604030504040204" pitchFamily="34" charset="0"/>
                <a:ea typeface="Tahoma" panose="020B0604030504040204" pitchFamily="34" charset="0"/>
                <a:cs typeface="Tahoma" panose="020B0604030504040204" pitchFamily="34" charset="0"/>
              </a:rPr>
              <a:t>Series L C R Circuit:</a:t>
            </a:r>
            <a:endParaRPr lang="en-US" altLang="en-US" sz="2000" b="1" dirty="0">
              <a:solidFill>
                <a:srgbClr val="00FF00"/>
              </a:solidFill>
              <a:latin typeface="Tahoma" panose="020B0604030504040204" pitchFamily="34" charset="0"/>
              <a:ea typeface="Tahoma" panose="020B0604030504040204" pitchFamily="34" charset="0"/>
              <a:cs typeface="Tahoma" panose="020B0604030504040204" pitchFamily="34" charset="0"/>
            </a:endParaRPr>
          </a:p>
        </p:txBody>
      </p:sp>
      <p:sp>
        <p:nvSpPr>
          <p:cNvPr id="22700" name="Rectangle 172">
            <a:extLst>
              <a:ext uri="{FF2B5EF4-FFF2-40B4-BE49-F238E27FC236}">
                <a16:creationId xmlns:a16="http://schemas.microsoft.com/office/drawing/2014/main" id="{0DFFD814-BACE-43F5-A340-DE9A58A84F8C}"/>
              </a:ext>
            </a:extLst>
          </p:cNvPr>
          <p:cNvSpPr>
            <a:spLocks noChangeArrowheads="1"/>
          </p:cNvSpPr>
          <p:nvPr/>
        </p:nvSpPr>
        <p:spPr bwMode="auto">
          <a:xfrm>
            <a:off x="4794778" y="2376072"/>
            <a:ext cx="1348218"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b="1" dirty="0">
                <a:solidFill>
                  <a:srgbClr val="00FFFF"/>
                </a:solidFill>
                <a:latin typeface="CommercialScript BT" pitchFamily="66" charset="0"/>
              </a:rPr>
              <a:t>E</a:t>
            </a:r>
            <a:r>
              <a:rPr lang="en-US" altLang="en-US" sz="1754" b="1" dirty="0">
                <a:solidFill>
                  <a:srgbClr val="00FFFF"/>
                </a:solidFill>
              </a:rPr>
              <a:t>  = </a:t>
            </a:r>
            <a:r>
              <a:rPr lang="en-US" altLang="en-US" sz="1754" b="1" dirty="0">
                <a:solidFill>
                  <a:srgbClr val="00FFFF"/>
                </a:solidFill>
                <a:latin typeface="CommercialScript BT" pitchFamily="66" charset="0"/>
              </a:rPr>
              <a:t>E</a:t>
            </a:r>
            <a:r>
              <a:rPr lang="en-US" altLang="en-US" sz="1754" b="1" baseline="-25000" dirty="0">
                <a:solidFill>
                  <a:srgbClr val="00FFFF"/>
                </a:solidFill>
              </a:rPr>
              <a:t>0</a:t>
            </a:r>
            <a:r>
              <a:rPr lang="en-US" altLang="en-US" sz="1754" b="1" dirty="0">
                <a:solidFill>
                  <a:srgbClr val="00FFFF"/>
                </a:solidFill>
              </a:rPr>
              <a:t> sin </a:t>
            </a:r>
            <a:r>
              <a:rPr lang="el-GR" altLang="en-US" sz="1754" b="1" dirty="0">
                <a:solidFill>
                  <a:srgbClr val="00FFFF"/>
                </a:solidFill>
              </a:rPr>
              <a:t>ω</a:t>
            </a:r>
            <a:r>
              <a:rPr lang="en-US" altLang="en-US" sz="1754" b="1" dirty="0">
                <a:solidFill>
                  <a:srgbClr val="00FFFF"/>
                </a:solidFill>
              </a:rPr>
              <a:t>t</a:t>
            </a:r>
          </a:p>
        </p:txBody>
      </p:sp>
      <p:sp>
        <p:nvSpPr>
          <p:cNvPr id="22709" name="Text Box 181">
            <a:extLst>
              <a:ext uri="{FF2B5EF4-FFF2-40B4-BE49-F238E27FC236}">
                <a16:creationId xmlns:a16="http://schemas.microsoft.com/office/drawing/2014/main" id="{FE902A93-FC78-468A-A660-832D47DB4856}"/>
              </a:ext>
            </a:extLst>
          </p:cNvPr>
          <p:cNvSpPr txBox="1">
            <a:spLocks noChangeArrowheads="1"/>
          </p:cNvSpPr>
          <p:nvPr/>
        </p:nvSpPr>
        <p:spPr bwMode="auto">
          <a:xfrm>
            <a:off x="1457043" y="3982023"/>
            <a:ext cx="9396252"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257300" indent="-342900">
              <a:defRPr>
                <a:solidFill>
                  <a:schemeClr val="tx1"/>
                </a:solidFill>
                <a:latin typeface="Calibri" panose="020F0502020204030204" pitchFamily="34" charset="0"/>
              </a:defRPr>
            </a:lvl3pPr>
            <a:lvl4pPr marL="1714500" indent="-342900">
              <a:defRPr>
                <a:solidFill>
                  <a:schemeClr val="tx1"/>
                </a:solidFill>
                <a:latin typeface="Calibri" panose="020F0502020204030204" pitchFamily="34" charset="0"/>
              </a:defRPr>
            </a:lvl4pPr>
            <a:lvl5pPr marL="2171700" indent="-342900">
              <a:defRPr>
                <a:solidFill>
                  <a:schemeClr val="tx1"/>
                </a:solidFill>
                <a:latin typeface="Calibri" panose="020F0502020204030204" pitchFamily="34" charset="0"/>
              </a:defRPr>
            </a:lvl5pPr>
            <a:lvl6pPr marL="2628900" indent="-342900" defTabSz="457200" eaLnBrk="0" fontAlgn="base" hangingPunct="0">
              <a:spcBef>
                <a:spcPct val="0"/>
              </a:spcBef>
              <a:spcAft>
                <a:spcPct val="0"/>
              </a:spcAft>
              <a:defRPr>
                <a:solidFill>
                  <a:schemeClr val="tx1"/>
                </a:solidFill>
                <a:latin typeface="Calibri" panose="020F0502020204030204" pitchFamily="34" charset="0"/>
              </a:defRPr>
            </a:lvl6pPr>
            <a:lvl7pPr marL="3086100" indent="-342900" defTabSz="457200" eaLnBrk="0" fontAlgn="base" hangingPunct="0">
              <a:spcBef>
                <a:spcPct val="0"/>
              </a:spcBef>
              <a:spcAft>
                <a:spcPct val="0"/>
              </a:spcAft>
              <a:defRPr>
                <a:solidFill>
                  <a:schemeClr val="tx1"/>
                </a:solidFill>
                <a:latin typeface="Calibri" panose="020F0502020204030204" pitchFamily="34" charset="0"/>
              </a:defRPr>
            </a:lvl7pPr>
            <a:lvl8pPr marL="3543300" indent="-342900" defTabSz="457200" eaLnBrk="0" fontAlgn="base" hangingPunct="0">
              <a:spcBef>
                <a:spcPct val="0"/>
              </a:spcBef>
              <a:spcAft>
                <a:spcPct val="0"/>
              </a:spcAft>
              <a:defRPr>
                <a:solidFill>
                  <a:schemeClr val="tx1"/>
                </a:solidFill>
                <a:latin typeface="Calibri" panose="020F0502020204030204" pitchFamily="34" charset="0"/>
              </a:defRPr>
            </a:lvl8pPr>
            <a:lvl9pPr marL="4000500" indent="-3429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buFontTx/>
              <a:buAutoNum type="arabicParenR"/>
            </a:pPr>
            <a:r>
              <a:rPr lang="en-US" altLang="en-US" sz="2400" dirty="0">
                <a:solidFill>
                  <a:srgbClr val="00CC00"/>
                </a:solidFill>
                <a:latin typeface="Tahoma" panose="020B0604030504040204" pitchFamily="34" charset="0"/>
                <a:ea typeface="Tahoma" panose="020B0604030504040204" pitchFamily="34" charset="0"/>
                <a:cs typeface="Tahoma" panose="020B0604030504040204" pitchFamily="34" charset="0"/>
              </a:rPr>
              <a:t>In R, current and voltage are in phase.</a:t>
            </a:r>
          </a:p>
          <a:p>
            <a:pPr>
              <a:spcBef>
                <a:spcPct val="50000"/>
              </a:spcBef>
              <a:buFontTx/>
              <a:buAutoNum type="arabicParenR"/>
            </a:pP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In L, current lags behind voltage by </a:t>
            </a:r>
            <a:r>
              <a:rPr lang="el-GR"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π</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/2, or V</a:t>
            </a:r>
            <a:r>
              <a:rPr lang="en-US" altLang="en-US" sz="2400" baseline="-25000" dirty="0">
                <a:solidFill>
                  <a:srgbClr val="FFFF00"/>
                </a:solidFill>
                <a:latin typeface="Tahoma" panose="020B0604030504040204" pitchFamily="34" charset="0"/>
                <a:ea typeface="Tahoma" panose="020B0604030504040204" pitchFamily="34" charset="0"/>
                <a:cs typeface="Tahoma" panose="020B0604030504040204" pitchFamily="34" charset="0"/>
              </a:rPr>
              <a:t>L</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leads the current I</a:t>
            </a:r>
            <a:r>
              <a:rPr lang="en-US" altLang="en-US" sz="2400" baseline="-25000" dirty="0">
                <a:solidFill>
                  <a:srgbClr val="FFFF00"/>
                </a:solidFill>
                <a:latin typeface="Tahoma" panose="020B0604030504040204" pitchFamily="34" charset="0"/>
                <a:ea typeface="Tahoma" panose="020B0604030504040204" pitchFamily="34" charset="0"/>
                <a:cs typeface="Tahoma" panose="020B0604030504040204" pitchFamily="34" charset="0"/>
              </a:rPr>
              <a:t>L</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by </a:t>
            </a:r>
            <a:r>
              <a:rPr lang="el-GR"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π</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/2</a:t>
            </a:r>
          </a:p>
          <a:p>
            <a:pPr>
              <a:spcBef>
                <a:spcPct val="50000"/>
              </a:spcBef>
              <a:buFontTx/>
              <a:buAutoNum type="arabicParenR"/>
            </a:pP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In C, current leads the voltage by </a:t>
            </a:r>
            <a:r>
              <a:rPr lang="el-GR"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π</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/2, or </a:t>
            </a:r>
            <a:r>
              <a:rPr lang="en-US" altLang="en-US" sz="2400" dirty="0" err="1">
                <a:solidFill>
                  <a:srgbClr val="00FFCC"/>
                </a:solidFill>
                <a:latin typeface="Tahoma" panose="020B0604030504040204" pitchFamily="34" charset="0"/>
                <a:ea typeface="Tahoma" panose="020B0604030504040204" pitchFamily="34" charset="0"/>
                <a:cs typeface="Tahoma" panose="020B0604030504040204" pitchFamily="34" charset="0"/>
              </a:rPr>
              <a:t>V</a:t>
            </a:r>
            <a:r>
              <a:rPr lang="en-US" altLang="en-US" sz="2400" baseline="-25000" dirty="0" err="1">
                <a:solidFill>
                  <a:srgbClr val="00FFCC"/>
                </a:solidFill>
                <a:latin typeface="Tahoma" panose="020B0604030504040204" pitchFamily="34" charset="0"/>
                <a:ea typeface="Tahoma" panose="020B0604030504040204" pitchFamily="34" charset="0"/>
                <a:cs typeface="Tahoma" panose="020B0604030504040204" pitchFamily="34" charset="0"/>
              </a:rPr>
              <a:t>c</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 lags the current </a:t>
            </a:r>
            <a:r>
              <a:rPr lang="en-US" altLang="en-US" sz="2400" dirty="0" err="1">
                <a:solidFill>
                  <a:srgbClr val="00FFCC"/>
                </a:solidFill>
                <a:latin typeface="Tahoma" panose="020B0604030504040204" pitchFamily="34" charset="0"/>
                <a:ea typeface="Tahoma" panose="020B0604030504040204" pitchFamily="34" charset="0"/>
                <a:cs typeface="Tahoma" panose="020B0604030504040204" pitchFamily="34" charset="0"/>
              </a:rPr>
              <a:t>I</a:t>
            </a:r>
            <a:r>
              <a:rPr lang="en-US" altLang="en-US" sz="2400" baseline="-25000" dirty="0" err="1">
                <a:solidFill>
                  <a:srgbClr val="00FFCC"/>
                </a:solidFill>
                <a:latin typeface="Tahoma" panose="020B0604030504040204" pitchFamily="34" charset="0"/>
                <a:ea typeface="Tahoma" panose="020B0604030504040204" pitchFamily="34" charset="0"/>
                <a:cs typeface="Tahoma" panose="020B0604030504040204" pitchFamily="34" charset="0"/>
              </a:rPr>
              <a:t>c</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 by </a:t>
            </a:r>
            <a:r>
              <a:rPr lang="el-GR"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π</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/2</a:t>
            </a:r>
          </a:p>
        </p:txBody>
      </p:sp>
      <p:sp>
        <p:nvSpPr>
          <p:cNvPr id="22798" name="Text Box 270">
            <a:extLst>
              <a:ext uri="{FF2B5EF4-FFF2-40B4-BE49-F238E27FC236}">
                <a16:creationId xmlns:a16="http://schemas.microsoft.com/office/drawing/2014/main" id="{131D4194-5690-474D-AF12-7C1946DB9C3A}"/>
              </a:ext>
            </a:extLst>
          </p:cNvPr>
          <p:cNvSpPr txBox="1">
            <a:spLocks noChangeArrowheads="1"/>
          </p:cNvSpPr>
          <p:nvPr/>
        </p:nvSpPr>
        <p:spPr bwMode="auto">
          <a:xfrm>
            <a:off x="1507023" y="2942589"/>
            <a:ext cx="8979204" cy="809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338" b="1" dirty="0">
                <a:solidFill>
                  <a:schemeClr val="bg1"/>
                </a:solidFill>
                <a:latin typeface="Tahoma" panose="020B0604030504040204" pitchFamily="34" charset="0"/>
                <a:ea typeface="Tahoma" panose="020B0604030504040204" pitchFamily="34" charset="0"/>
                <a:cs typeface="Tahoma" panose="020B0604030504040204" pitchFamily="34" charset="0"/>
              </a:rPr>
              <a:t>The applied emf appears as Voltage drops V</a:t>
            </a:r>
            <a:r>
              <a:rPr lang="en-US" altLang="en-US" sz="2338" b="1" baseline="-25000" dirty="0">
                <a:solidFill>
                  <a:schemeClr val="bg1"/>
                </a:solidFill>
                <a:latin typeface="Tahoma" panose="020B0604030504040204" pitchFamily="34" charset="0"/>
                <a:ea typeface="Tahoma" panose="020B0604030504040204" pitchFamily="34" charset="0"/>
                <a:cs typeface="Tahoma" panose="020B0604030504040204" pitchFamily="34" charset="0"/>
              </a:rPr>
              <a:t>R</a:t>
            </a:r>
            <a:r>
              <a:rPr lang="en-US" altLang="en-US" sz="2338" b="1" dirty="0">
                <a:solidFill>
                  <a:schemeClr val="bg1"/>
                </a:solidFill>
                <a:latin typeface="Tahoma" panose="020B0604030504040204" pitchFamily="34" charset="0"/>
                <a:ea typeface="Tahoma" panose="020B0604030504040204" pitchFamily="34" charset="0"/>
                <a:cs typeface="Tahoma" panose="020B0604030504040204" pitchFamily="34" charset="0"/>
              </a:rPr>
              <a:t>, V</a:t>
            </a:r>
            <a:r>
              <a:rPr lang="en-US" altLang="en-US" sz="2338" b="1" baseline="-25000" dirty="0">
                <a:solidFill>
                  <a:schemeClr val="bg1"/>
                </a:solidFill>
                <a:latin typeface="Tahoma" panose="020B0604030504040204" pitchFamily="34" charset="0"/>
                <a:ea typeface="Tahoma" panose="020B0604030504040204" pitchFamily="34" charset="0"/>
                <a:cs typeface="Tahoma" panose="020B0604030504040204" pitchFamily="34" charset="0"/>
              </a:rPr>
              <a:t>L</a:t>
            </a:r>
            <a:r>
              <a:rPr lang="en-US" altLang="en-US" sz="2338" b="1" dirty="0">
                <a:solidFill>
                  <a:schemeClr val="bg1"/>
                </a:solidFill>
                <a:latin typeface="Tahoma" panose="020B0604030504040204" pitchFamily="34" charset="0"/>
                <a:ea typeface="Tahoma" panose="020B0604030504040204" pitchFamily="34" charset="0"/>
                <a:cs typeface="Tahoma" panose="020B0604030504040204" pitchFamily="34" charset="0"/>
              </a:rPr>
              <a:t> and V</a:t>
            </a:r>
            <a:r>
              <a:rPr lang="en-US" altLang="en-US" sz="2338" b="1" baseline="-25000" dirty="0">
                <a:solidFill>
                  <a:schemeClr val="bg1"/>
                </a:solidFill>
                <a:latin typeface="Tahoma" panose="020B0604030504040204" pitchFamily="34" charset="0"/>
                <a:ea typeface="Tahoma" panose="020B0604030504040204" pitchFamily="34" charset="0"/>
                <a:cs typeface="Tahoma" panose="020B0604030504040204" pitchFamily="34" charset="0"/>
              </a:rPr>
              <a:t>C</a:t>
            </a:r>
            <a:r>
              <a:rPr lang="en-US" altLang="en-US" sz="2338" b="1" dirty="0">
                <a:solidFill>
                  <a:schemeClr val="bg1"/>
                </a:solidFill>
                <a:latin typeface="Tahoma" panose="020B0604030504040204" pitchFamily="34" charset="0"/>
                <a:ea typeface="Tahoma" panose="020B0604030504040204" pitchFamily="34" charset="0"/>
                <a:cs typeface="Tahoma" panose="020B0604030504040204" pitchFamily="34" charset="0"/>
              </a:rPr>
              <a:t>  across R, L and C respectively.</a:t>
            </a:r>
          </a:p>
        </p:txBody>
      </p:sp>
      <p:grpSp>
        <p:nvGrpSpPr>
          <p:cNvPr id="4" name="Group 3">
            <a:extLst>
              <a:ext uri="{FF2B5EF4-FFF2-40B4-BE49-F238E27FC236}">
                <a16:creationId xmlns:a16="http://schemas.microsoft.com/office/drawing/2014/main" id="{D845DB4F-5595-CE5B-3E9C-D69E2436585E}"/>
              </a:ext>
            </a:extLst>
          </p:cNvPr>
          <p:cNvGrpSpPr/>
          <p:nvPr/>
        </p:nvGrpSpPr>
        <p:grpSpPr>
          <a:xfrm>
            <a:off x="3455267" y="787629"/>
            <a:ext cx="3613276" cy="1644227"/>
            <a:chOff x="3546232" y="634998"/>
            <a:chExt cx="3708400" cy="1687513"/>
          </a:xfrm>
        </p:grpSpPr>
        <p:grpSp>
          <p:nvGrpSpPr>
            <p:cNvPr id="22705" name="Group 177">
              <a:extLst>
                <a:ext uri="{FF2B5EF4-FFF2-40B4-BE49-F238E27FC236}">
                  <a16:creationId xmlns:a16="http://schemas.microsoft.com/office/drawing/2014/main" id="{75D112D6-8F03-4AB7-B85C-1EE70BF87461}"/>
                </a:ext>
              </a:extLst>
            </p:cNvPr>
            <p:cNvGrpSpPr>
              <a:grpSpLocks/>
            </p:cNvGrpSpPr>
            <p:nvPr/>
          </p:nvGrpSpPr>
          <p:grpSpPr bwMode="auto">
            <a:xfrm>
              <a:off x="3546232" y="634998"/>
              <a:ext cx="3708400" cy="1687513"/>
              <a:chOff x="2944" y="377"/>
              <a:chExt cx="2336" cy="1063"/>
            </a:xfrm>
          </p:grpSpPr>
          <p:sp>
            <p:nvSpPr>
              <p:cNvPr id="21590" name="Oval 48">
                <a:extLst>
                  <a:ext uri="{FF2B5EF4-FFF2-40B4-BE49-F238E27FC236}">
                    <a16:creationId xmlns:a16="http://schemas.microsoft.com/office/drawing/2014/main" id="{FEA6DD73-511D-4ABF-BF38-380D577F912F}"/>
                  </a:ext>
                </a:extLst>
              </p:cNvPr>
              <p:cNvSpPr>
                <a:spLocks noChangeArrowheads="1"/>
              </p:cNvSpPr>
              <p:nvPr/>
            </p:nvSpPr>
            <p:spPr bwMode="auto">
              <a:xfrm>
                <a:off x="3984" y="1248"/>
                <a:ext cx="192" cy="192"/>
              </a:xfrm>
              <a:prstGeom prst="ellipse">
                <a:avLst/>
              </a:prstGeom>
              <a:noFill/>
              <a:ln w="28575">
                <a:solidFill>
                  <a:srgbClr val="00FFC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dirty="0"/>
              </a:p>
            </p:txBody>
          </p:sp>
          <p:sp>
            <p:nvSpPr>
              <p:cNvPr id="21591" name="Freeform 50">
                <a:extLst>
                  <a:ext uri="{FF2B5EF4-FFF2-40B4-BE49-F238E27FC236}">
                    <a16:creationId xmlns:a16="http://schemas.microsoft.com/office/drawing/2014/main" id="{183284A5-BEC2-4891-90BB-D6CE3A9C1BAC}"/>
                  </a:ext>
                </a:extLst>
              </p:cNvPr>
              <p:cNvSpPr>
                <a:spLocks/>
              </p:cNvSpPr>
              <p:nvPr/>
            </p:nvSpPr>
            <p:spPr bwMode="auto">
              <a:xfrm>
                <a:off x="4032" y="1296"/>
                <a:ext cx="48" cy="48"/>
              </a:xfrm>
              <a:custGeom>
                <a:avLst/>
                <a:gdLst>
                  <a:gd name="T0" fmla="*/ 0 w 384"/>
                  <a:gd name="T1" fmla="*/ 12 h 192"/>
                  <a:gd name="T2" fmla="*/ 3 w 384"/>
                  <a:gd name="T3" fmla="*/ 0 h 192"/>
                  <a:gd name="T4" fmla="*/ 6 w 384"/>
                  <a:gd name="T5" fmla="*/ 1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FF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592" name="Freeform 51">
                <a:extLst>
                  <a:ext uri="{FF2B5EF4-FFF2-40B4-BE49-F238E27FC236}">
                    <a16:creationId xmlns:a16="http://schemas.microsoft.com/office/drawing/2014/main" id="{EA2CE0E6-F244-4752-9B11-370FBC5EB235}"/>
                  </a:ext>
                </a:extLst>
              </p:cNvPr>
              <p:cNvSpPr>
                <a:spLocks/>
              </p:cNvSpPr>
              <p:nvPr/>
            </p:nvSpPr>
            <p:spPr bwMode="auto">
              <a:xfrm flipV="1">
                <a:off x="4080" y="1344"/>
                <a:ext cx="48" cy="48"/>
              </a:xfrm>
              <a:custGeom>
                <a:avLst/>
                <a:gdLst>
                  <a:gd name="T0" fmla="*/ 0 w 384"/>
                  <a:gd name="T1" fmla="*/ 12 h 192"/>
                  <a:gd name="T2" fmla="*/ 3 w 384"/>
                  <a:gd name="T3" fmla="*/ 0 h 192"/>
                  <a:gd name="T4" fmla="*/ 6 w 384"/>
                  <a:gd name="T5" fmla="*/ 1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FF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593" name="Line 52">
                <a:extLst>
                  <a:ext uri="{FF2B5EF4-FFF2-40B4-BE49-F238E27FC236}">
                    <a16:creationId xmlns:a16="http://schemas.microsoft.com/office/drawing/2014/main" id="{04EDCDB7-9D4A-4FC3-A5D9-FE19A19F4650}"/>
                  </a:ext>
                </a:extLst>
              </p:cNvPr>
              <p:cNvSpPr>
                <a:spLocks noChangeShapeType="1"/>
              </p:cNvSpPr>
              <p:nvPr/>
            </p:nvSpPr>
            <p:spPr bwMode="auto">
              <a:xfrm>
                <a:off x="2944" y="1344"/>
                <a:ext cx="1040"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594" name="Line 53">
                <a:extLst>
                  <a:ext uri="{FF2B5EF4-FFF2-40B4-BE49-F238E27FC236}">
                    <a16:creationId xmlns:a16="http://schemas.microsoft.com/office/drawing/2014/main" id="{7374F872-70F2-49AA-A76C-A24B1B1D803D}"/>
                  </a:ext>
                </a:extLst>
              </p:cNvPr>
              <p:cNvSpPr>
                <a:spLocks noChangeShapeType="1"/>
              </p:cNvSpPr>
              <p:nvPr/>
            </p:nvSpPr>
            <p:spPr bwMode="auto">
              <a:xfrm>
                <a:off x="4176" y="1344"/>
                <a:ext cx="1104"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595" name="Text Box 80">
                <a:extLst>
                  <a:ext uri="{FF2B5EF4-FFF2-40B4-BE49-F238E27FC236}">
                    <a16:creationId xmlns:a16="http://schemas.microsoft.com/office/drawing/2014/main" id="{FB537EB4-6F35-4274-AEFB-607E060CC029}"/>
                  </a:ext>
                </a:extLst>
              </p:cNvPr>
              <p:cNvSpPr txBox="1">
                <a:spLocks noChangeArrowheads="1"/>
              </p:cNvSpPr>
              <p:nvPr/>
            </p:nvSpPr>
            <p:spPr bwMode="auto">
              <a:xfrm>
                <a:off x="3997" y="377"/>
                <a:ext cx="2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99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0000"/>
                    </a:solidFill>
                  </a:rPr>
                  <a:t>C</a:t>
                </a:r>
              </a:p>
            </p:txBody>
          </p:sp>
          <p:sp>
            <p:nvSpPr>
              <p:cNvPr id="21642" name="Arc 70">
                <a:extLst>
                  <a:ext uri="{FF2B5EF4-FFF2-40B4-BE49-F238E27FC236}">
                    <a16:creationId xmlns:a16="http://schemas.microsoft.com/office/drawing/2014/main" id="{E113CFAE-B495-4B7C-9A11-4C8AECB97750}"/>
                  </a:ext>
                </a:extLst>
              </p:cNvPr>
              <p:cNvSpPr>
                <a:spLocks/>
              </p:cNvSpPr>
              <p:nvPr/>
            </p:nvSpPr>
            <p:spPr bwMode="auto">
              <a:xfrm flipH="1">
                <a:off x="2945" y="674"/>
                <a:ext cx="118" cy="2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00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dirty="0"/>
              </a:p>
            </p:txBody>
          </p:sp>
          <p:grpSp>
            <p:nvGrpSpPr>
              <p:cNvPr id="21597" name="Group 101">
                <a:extLst>
                  <a:ext uri="{FF2B5EF4-FFF2-40B4-BE49-F238E27FC236}">
                    <a16:creationId xmlns:a16="http://schemas.microsoft.com/office/drawing/2014/main" id="{DE1A0594-B229-4BCD-A1FF-9AEDC28E79D7}"/>
                  </a:ext>
                </a:extLst>
              </p:cNvPr>
              <p:cNvGrpSpPr>
                <a:grpSpLocks/>
              </p:cNvGrpSpPr>
              <p:nvPr/>
            </p:nvGrpSpPr>
            <p:grpSpPr bwMode="auto">
              <a:xfrm>
                <a:off x="3695" y="575"/>
                <a:ext cx="892" cy="193"/>
                <a:chOff x="1727" y="815"/>
                <a:chExt cx="892" cy="193"/>
              </a:xfrm>
            </p:grpSpPr>
            <p:grpSp>
              <p:nvGrpSpPr>
                <p:cNvPr id="21633" name="Group 95">
                  <a:extLst>
                    <a:ext uri="{FF2B5EF4-FFF2-40B4-BE49-F238E27FC236}">
                      <a16:creationId xmlns:a16="http://schemas.microsoft.com/office/drawing/2014/main" id="{33DE6811-1A4A-4786-9858-A07070EB4DC1}"/>
                    </a:ext>
                  </a:extLst>
                </p:cNvPr>
                <p:cNvGrpSpPr>
                  <a:grpSpLocks/>
                </p:cNvGrpSpPr>
                <p:nvPr/>
              </p:nvGrpSpPr>
              <p:grpSpPr bwMode="auto">
                <a:xfrm>
                  <a:off x="2065" y="815"/>
                  <a:ext cx="101" cy="193"/>
                  <a:chOff x="4657" y="2447"/>
                  <a:chExt cx="101" cy="193"/>
                </a:xfrm>
              </p:grpSpPr>
              <p:sp>
                <p:nvSpPr>
                  <p:cNvPr id="21636" name="Line 81">
                    <a:extLst>
                      <a:ext uri="{FF2B5EF4-FFF2-40B4-BE49-F238E27FC236}">
                        <a16:creationId xmlns:a16="http://schemas.microsoft.com/office/drawing/2014/main" id="{48D38CC9-D12A-4EA3-BB66-A849DDAEAFE3}"/>
                      </a:ext>
                    </a:extLst>
                  </p:cNvPr>
                  <p:cNvSpPr>
                    <a:spLocks noChangeShapeType="1"/>
                  </p:cNvSpPr>
                  <p:nvPr/>
                </p:nvSpPr>
                <p:spPr bwMode="auto">
                  <a:xfrm>
                    <a:off x="4657" y="2448"/>
                    <a:ext cx="0" cy="192"/>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637" name="Line 82">
                    <a:extLst>
                      <a:ext uri="{FF2B5EF4-FFF2-40B4-BE49-F238E27FC236}">
                        <a16:creationId xmlns:a16="http://schemas.microsoft.com/office/drawing/2014/main" id="{441347CE-8503-4DBE-9319-86D195DFE38E}"/>
                      </a:ext>
                    </a:extLst>
                  </p:cNvPr>
                  <p:cNvSpPr>
                    <a:spLocks noChangeShapeType="1"/>
                  </p:cNvSpPr>
                  <p:nvPr/>
                </p:nvSpPr>
                <p:spPr bwMode="auto">
                  <a:xfrm>
                    <a:off x="4758" y="2447"/>
                    <a:ext cx="0" cy="192"/>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21634" name="Line 98">
                  <a:extLst>
                    <a:ext uri="{FF2B5EF4-FFF2-40B4-BE49-F238E27FC236}">
                      <a16:creationId xmlns:a16="http://schemas.microsoft.com/office/drawing/2014/main" id="{9F1D0596-F07A-4F86-AA46-BEDC09596FEC}"/>
                    </a:ext>
                  </a:extLst>
                </p:cNvPr>
                <p:cNvSpPr>
                  <a:spLocks noChangeShapeType="1"/>
                </p:cNvSpPr>
                <p:nvPr/>
              </p:nvSpPr>
              <p:spPr bwMode="auto">
                <a:xfrm>
                  <a:off x="1727" y="904"/>
                  <a:ext cx="336"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21635" name="Line 100">
                  <a:extLst>
                    <a:ext uri="{FF2B5EF4-FFF2-40B4-BE49-F238E27FC236}">
                      <a16:creationId xmlns:a16="http://schemas.microsoft.com/office/drawing/2014/main" id="{A9989ABD-FAA5-4A8E-BF5F-0A8BB15D2380}"/>
                    </a:ext>
                  </a:extLst>
                </p:cNvPr>
                <p:cNvSpPr>
                  <a:spLocks noChangeShapeType="1"/>
                </p:cNvSpPr>
                <p:nvPr/>
              </p:nvSpPr>
              <p:spPr bwMode="auto">
                <a:xfrm>
                  <a:off x="2160" y="904"/>
                  <a:ext cx="459"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21599" name="Line 103">
                <a:extLst>
                  <a:ext uri="{FF2B5EF4-FFF2-40B4-BE49-F238E27FC236}">
                    <a16:creationId xmlns:a16="http://schemas.microsoft.com/office/drawing/2014/main" id="{7C78E19E-ED98-4B3A-9149-C2C2E1C61EE0}"/>
                  </a:ext>
                </a:extLst>
              </p:cNvPr>
              <p:cNvSpPr>
                <a:spLocks noChangeShapeType="1"/>
              </p:cNvSpPr>
              <p:nvPr/>
            </p:nvSpPr>
            <p:spPr bwMode="auto">
              <a:xfrm>
                <a:off x="5280" y="672"/>
                <a:ext cx="0" cy="672"/>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600" name="Line 104">
                <a:extLst>
                  <a:ext uri="{FF2B5EF4-FFF2-40B4-BE49-F238E27FC236}">
                    <a16:creationId xmlns:a16="http://schemas.microsoft.com/office/drawing/2014/main" id="{FF33A14A-51E4-404A-87A7-9D7E71FC8D5C}"/>
                  </a:ext>
                </a:extLst>
              </p:cNvPr>
              <p:cNvSpPr>
                <a:spLocks noChangeShapeType="1"/>
              </p:cNvSpPr>
              <p:nvPr/>
            </p:nvSpPr>
            <p:spPr bwMode="auto">
              <a:xfrm>
                <a:off x="2944" y="699"/>
                <a:ext cx="0" cy="645"/>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601" name="Text Box 148">
                <a:extLst>
                  <a:ext uri="{FF2B5EF4-FFF2-40B4-BE49-F238E27FC236}">
                    <a16:creationId xmlns:a16="http://schemas.microsoft.com/office/drawing/2014/main" id="{568E794D-D99B-42F4-8846-30EEB66CF29F}"/>
                  </a:ext>
                </a:extLst>
              </p:cNvPr>
              <p:cNvSpPr txBox="1">
                <a:spLocks noChangeArrowheads="1"/>
              </p:cNvSpPr>
              <p:nvPr/>
            </p:nvSpPr>
            <p:spPr bwMode="auto">
              <a:xfrm>
                <a:off x="3264" y="384"/>
                <a:ext cx="2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FF0000"/>
                    </a:solidFill>
                  </a:rPr>
                  <a:t>L</a:t>
                </a:r>
              </a:p>
            </p:txBody>
          </p:sp>
          <p:sp>
            <p:nvSpPr>
              <p:cNvPr id="21602" name="Text Box 149">
                <a:extLst>
                  <a:ext uri="{FF2B5EF4-FFF2-40B4-BE49-F238E27FC236}">
                    <a16:creationId xmlns:a16="http://schemas.microsoft.com/office/drawing/2014/main" id="{149CA097-4EB7-44CD-8702-20205E698CE8}"/>
                  </a:ext>
                </a:extLst>
              </p:cNvPr>
              <p:cNvSpPr txBox="1">
                <a:spLocks noChangeArrowheads="1"/>
              </p:cNvSpPr>
              <p:nvPr/>
            </p:nvSpPr>
            <p:spPr bwMode="auto">
              <a:xfrm>
                <a:off x="4752" y="393"/>
                <a:ext cx="2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FF0000"/>
                    </a:solidFill>
                  </a:rPr>
                  <a:t>R</a:t>
                </a:r>
              </a:p>
            </p:txBody>
          </p:sp>
          <p:grpSp>
            <p:nvGrpSpPr>
              <p:cNvPr id="21603" name="Group 176">
                <a:extLst>
                  <a:ext uri="{FF2B5EF4-FFF2-40B4-BE49-F238E27FC236}">
                    <a16:creationId xmlns:a16="http://schemas.microsoft.com/office/drawing/2014/main" id="{911B06FD-7752-4E9B-9CA7-827E58240E79}"/>
                  </a:ext>
                </a:extLst>
              </p:cNvPr>
              <p:cNvGrpSpPr>
                <a:grpSpLocks/>
              </p:cNvGrpSpPr>
              <p:nvPr/>
            </p:nvGrpSpPr>
            <p:grpSpPr bwMode="auto">
              <a:xfrm>
                <a:off x="4582" y="624"/>
                <a:ext cx="698" cy="96"/>
                <a:chOff x="4630" y="624"/>
                <a:chExt cx="698" cy="96"/>
              </a:xfrm>
            </p:grpSpPr>
            <p:grpSp>
              <p:nvGrpSpPr>
                <p:cNvPr id="21604" name="Group 174">
                  <a:extLst>
                    <a:ext uri="{FF2B5EF4-FFF2-40B4-BE49-F238E27FC236}">
                      <a16:creationId xmlns:a16="http://schemas.microsoft.com/office/drawing/2014/main" id="{24089546-5750-4C36-AE85-2D15E67E7DDB}"/>
                    </a:ext>
                  </a:extLst>
                </p:cNvPr>
                <p:cNvGrpSpPr>
                  <a:grpSpLocks/>
                </p:cNvGrpSpPr>
                <p:nvPr/>
              </p:nvGrpSpPr>
              <p:grpSpPr bwMode="auto">
                <a:xfrm>
                  <a:off x="4630" y="624"/>
                  <a:ext cx="554" cy="96"/>
                  <a:chOff x="4715" y="624"/>
                  <a:chExt cx="554" cy="96"/>
                </a:xfrm>
              </p:grpSpPr>
              <p:sp>
                <p:nvSpPr>
                  <p:cNvPr id="21607" name="Line 18">
                    <a:extLst>
                      <a:ext uri="{FF2B5EF4-FFF2-40B4-BE49-F238E27FC236}">
                        <a16:creationId xmlns:a16="http://schemas.microsoft.com/office/drawing/2014/main" id="{A2CC4FA1-1891-4A12-B677-EA3E4835EB12}"/>
                      </a:ext>
                    </a:extLst>
                  </p:cNvPr>
                  <p:cNvSpPr>
                    <a:spLocks noChangeShapeType="1"/>
                  </p:cNvSpPr>
                  <p:nvPr/>
                </p:nvSpPr>
                <p:spPr bwMode="auto">
                  <a:xfrm flipV="1">
                    <a:off x="5239" y="656"/>
                    <a:ext cx="30"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608" name="Line 19">
                    <a:extLst>
                      <a:ext uri="{FF2B5EF4-FFF2-40B4-BE49-F238E27FC236}">
                        <a16:creationId xmlns:a16="http://schemas.microsoft.com/office/drawing/2014/main" id="{122229B1-D254-4AE7-B863-CFEC8EDE907B}"/>
                      </a:ext>
                    </a:extLst>
                  </p:cNvPr>
                  <p:cNvSpPr>
                    <a:spLocks noChangeShapeType="1"/>
                  </p:cNvSpPr>
                  <p:nvPr/>
                </p:nvSpPr>
                <p:spPr bwMode="auto">
                  <a:xfrm>
                    <a:off x="4715" y="656"/>
                    <a:ext cx="30"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609" name="Line 20">
                    <a:extLst>
                      <a:ext uri="{FF2B5EF4-FFF2-40B4-BE49-F238E27FC236}">
                        <a16:creationId xmlns:a16="http://schemas.microsoft.com/office/drawing/2014/main" id="{39892260-F811-427D-87EB-7E15E535B078}"/>
                      </a:ext>
                    </a:extLst>
                  </p:cNvPr>
                  <p:cNvSpPr>
                    <a:spLocks noChangeShapeType="1"/>
                  </p:cNvSpPr>
                  <p:nvPr/>
                </p:nvSpPr>
                <p:spPr bwMode="auto">
                  <a:xfrm>
                    <a:off x="5208" y="624"/>
                    <a:ext cx="31"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21610" name="Group 173">
                    <a:extLst>
                      <a:ext uri="{FF2B5EF4-FFF2-40B4-BE49-F238E27FC236}">
                        <a16:creationId xmlns:a16="http://schemas.microsoft.com/office/drawing/2014/main" id="{974E7786-14EB-40FC-9BF6-C6A71E6504C8}"/>
                      </a:ext>
                    </a:extLst>
                  </p:cNvPr>
                  <p:cNvGrpSpPr>
                    <a:grpSpLocks/>
                  </p:cNvGrpSpPr>
                  <p:nvPr/>
                </p:nvGrpSpPr>
                <p:grpSpPr bwMode="auto">
                  <a:xfrm>
                    <a:off x="4745" y="624"/>
                    <a:ext cx="463" cy="96"/>
                    <a:chOff x="4745" y="624"/>
                    <a:chExt cx="463" cy="96"/>
                  </a:xfrm>
                </p:grpSpPr>
                <p:sp>
                  <p:nvSpPr>
                    <p:cNvPr id="21611" name="Line 22">
                      <a:extLst>
                        <a:ext uri="{FF2B5EF4-FFF2-40B4-BE49-F238E27FC236}">
                          <a16:creationId xmlns:a16="http://schemas.microsoft.com/office/drawing/2014/main" id="{6D7F2A54-1CC9-487D-9280-51FE8911F7BC}"/>
                        </a:ext>
                      </a:extLst>
                    </p:cNvPr>
                    <p:cNvSpPr>
                      <a:spLocks noChangeShapeType="1"/>
                    </p:cNvSpPr>
                    <p:nvPr/>
                  </p:nvSpPr>
                  <p:spPr bwMode="auto">
                    <a:xfrm flipV="1">
                      <a:off x="4745" y="624"/>
                      <a:ext cx="31"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21612" name="Group 23">
                      <a:extLst>
                        <a:ext uri="{FF2B5EF4-FFF2-40B4-BE49-F238E27FC236}">
                          <a16:creationId xmlns:a16="http://schemas.microsoft.com/office/drawing/2014/main" id="{AC2A7CD0-02AD-4BE5-84B5-C5F10F8394B6}"/>
                        </a:ext>
                      </a:extLst>
                    </p:cNvPr>
                    <p:cNvGrpSpPr>
                      <a:grpSpLocks/>
                    </p:cNvGrpSpPr>
                    <p:nvPr/>
                  </p:nvGrpSpPr>
                  <p:grpSpPr bwMode="auto">
                    <a:xfrm>
                      <a:off x="4776" y="624"/>
                      <a:ext cx="62" cy="96"/>
                      <a:chOff x="1872" y="1008"/>
                      <a:chExt cx="96" cy="144"/>
                    </a:xfrm>
                  </p:grpSpPr>
                  <p:sp>
                    <p:nvSpPr>
                      <p:cNvPr id="21631" name="Line 24">
                        <a:extLst>
                          <a:ext uri="{FF2B5EF4-FFF2-40B4-BE49-F238E27FC236}">
                            <a16:creationId xmlns:a16="http://schemas.microsoft.com/office/drawing/2014/main" id="{91102137-C54B-4C5D-B03D-2F2628652B16}"/>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632" name="Line 25">
                        <a:extLst>
                          <a:ext uri="{FF2B5EF4-FFF2-40B4-BE49-F238E27FC236}">
                            <a16:creationId xmlns:a16="http://schemas.microsoft.com/office/drawing/2014/main" id="{38A8689D-07D5-4546-B25A-CBD38B86B4EA}"/>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21613" name="Group 26">
                      <a:extLst>
                        <a:ext uri="{FF2B5EF4-FFF2-40B4-BE49-F238E27FC236}">
                          <a16:creationId xmlns:a16="http://schemas.microsoft.com/office/drawing/2014/main" id="{7F455CD2-42C3-481D-87A1-CD20404E9465}"/>
                        </a:ext>
                      </a:extLst>
                    </p:cNvPr>
                    <p:cNvGrpSpPr>
                      <a:grpSpLocks/>
                    </p:cNvGrpSpPr>
                    <p:nvPr/>
                  </p:nvGrpSpPr>
                  <p:grpSpPr bwMode="auto">
                    <a:xfrm>
                      <a:off x="4838" y="624"/>
                      <a:ext cx="61" cy="96"/>
                      <a:chOff x="1872" y="1008"/>
                      <a:chExt cx="96" cy="144"/>
                    </a:xfrm>
                  </p:grpSpPr>
                  <p:sp>
                    <p:nvSpPr>
                      <p:cNvPr id="21629" name="Line 27">
                        <a:extLst>
                          <a:ext uri="{FF2B5EF4-FFF2-40B4-BE49-F238E27FC236}">
                            <a16:creationId xmlns:a16="http://schemas.microsoft.com/office/drawing/2014/main" id="{48032FA1-096D-4260-A372-97D053DF8F8C}"/>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630" name="Line 28">
                        <a:extLst>
                          <a:ext uri="{FF2B5EF4-FFF2-40B4-BE49-F238E27FC236}">
                            <a16:creationId xmlns:a16="http://schemas.microsoft.com/office/drawing/2014/main" id="{C7D0182C-8F98-48C2-A962-061F66EB94EB}"/>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21614" name="Group 29">
                      <a:extLst>
                        <a:ext uri="{FF2B5EF4-FFF2-40B4-BE49-F238E27FC236}">
                          <a16:creationId xmlns:a16="http://schemas.microsoft.com/office/drawing/2014/main" id="{5B17BD68-537A-4402-ADCA-B5C5D699C4CD}"/>
                        </a:ext>
                      </a:extLst>
                    </p:cNvPr>
                    <p:cNvGrpSpPr>
                      <a:grpSpLocks/>
                    </p:cNvGrpSpPr>
                    <p:nvPr/>
                  </p:nvGrpSpPr>
                  <p:grpSpPr bwMode="auto">
                    <a:xfrm>
                      <a:off x="4899" y="624"/>
                      <a:ext cx="62" cy="96"/>
                      <a:chOff x="1872" y="1008"/>
                      <a:chExt cx="96" cy="144"/>
                    </a:xfrm>
                  </p:grpSpPr>
                  <p:sp>
                    <p:nvSpPr>
                      <p:cNvPr id="21627" name="Line 30">
                        <a:extLst>
                          <a:ext uri="{FF2B5EF4-FFF2-40B4-BE49-F238E27FC236}">
                            <a16:creationId xmlns:a16="http://schemas.microsoft.com/office/drawing/2014/main" id="{F0F9774A-FF8F-4367-981E-72AF777CDC64}"/>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628" name="Line 31">
                        <a:extLst>
                          <a:ext uri="{FF2B5EF4-FFF2-40B4-BE49-F238E27FC236}">
                            <a16:creationId xmlns:a16="http://schemas.microsoft.com/office/drawing/2014/main" id="{0AD3926A-AA16-48FF-A5F0-27AB5533F86F}"/>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21615" name="Group 32">
                      <a:extLst>
                        <a:ext uri="{FF2B5EF4-FFF2-40B4-BE49-F238E27FC236}">
                          <a16:creationId xmlns:a16="http://schemas.microsoft.com/office/drawing/2014/main" id="{C6841795-3037-44D5-9DE1-2F668CFF2714}"/>
                        </a:ext>
                      </a:extLst>
                    </p:cNvPr>
                    <p:cNvGrpSpPr>
                      <a:grpSpLocks/>
                    </p:cNvGrpSpPr>
                    <p:nvPr/>
                  </p:nvGrpSpPr>
                  <p:grpSpPr bwMode="auto">
                    <a:xfrm>
                      <a:off x="4961" y="624"/>
                      <a:ext cx="62" cy="96"/>
                      <a:chOff x="1872" y="1008"/>
                      <a:chExt cx="96" cy="144"/>
                    </a:xfrm>
                  </p:grpSpPr>
                  <p:sp>
                    <p:nvSpPr>
                      <p:cNvPr id="21625" name="Line 33">
                        <a:extLst>
                          <a:ext uri="{FF2B5EF4-FFF2-40B4-BE49-F238E27FC236}">
                            <a16:creationId xmlns:a16="http://schemas.microsoft.com/office/drawing/2014/main" id="{70108673-4C64-4D84-867F-16CE2FF26C52}"/>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626" name="Line 34">
                        <a:extLst>
                          <a:ext uri="{FF2B5EF4-FFF2-40B4-BE49-F238E27FC236}">
                            <a16:creationId xmlns:a16="http://schemas.microsoft.com/office/drawing/2014/main" id="{39DE2DF3-9773-4D70-A020-F8FE1E8E94DC}"/>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21616" name="Group 35">
                      <a:extLst>
                        <a:ext uri="{FF2B5EF4-FFF2-40B4-BE49-F238E27FC236}">
                          <a16:creationId xmlns:a16="http://schemas.microsoft.com/office/drawing/2014/main" id="{120B0661-2036-4374-A1F7-4A54031B518F}"/>
                        </a:ext>
                      </a:extLst>
                    </p:cNvPr>
                    <p:cNvGrpSpPr>
                      <a:grpSpLocks/>
                    </p:cNvGrpSpPr>
                    <p:nvPr/>
                  </p:nvGrpSpPr>
                  <p:grpSpPr bwMode="auto">
                    <a:xfrm>
                      <a:off x="5023" y="624"/>
                      <a:ext cx="62" cy="96"/>
                      <a:chOff x="1872" y="1008"/>
                      <a:chExt cx="96" cy="144"/>
                    </a:xfrm>
                  </p:grpSpPr>
                  <p:sp>
                    <p:nvSpPr>
                      <p:cNvPr id="21623" name="Line 36">
                        <a:extLst>
                          <a:ext uri="{FF2B5EF4-FFF2-40B4-BE49-F238E27FC236}">
                            <a16:creationId xmlns:a16="http://schemas.microsoft.com/office/drawing/2014/main" id="{30B11C65-02A8-41A6-8AA4-0DF85C078E60}"/>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624" name="Line 37">
                        <a:extLst>
                          <a:ext uri="{FF2B5EF4-FFF2-40B4-BE49-F238E27FC236}">
                            <a16:creationId xmlns:a16="http://schemas.microsoft.com/office/drawing/2014/main" id="{D06C04FF-039A-4AC3-B0FE-5681B4298059}"/>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21617" name="Group 38">
                      <a:extLst>
                        <a:ext uri="{FF2B5EF4-FFF2-40B4-BE49-F238E27FC236}">
                          <a16:creationId xmlns:a16="http://schemas.microsoft.com/office/drawing/2014/main" id="{93C148F2-6FD2-4386-8907-CEEC7EF7F81E}"/>
                        </a:ext>
                      </a:extLst>
                    </p:cNvPr>
                    <p:cNvGrpSpPr>
                      <a:grpSpLocks/>
                    </p:cNvGrpSpPr>
                    <p:nvPr/>
                  </p:nvGrpSpPr>
                  <p:grpSpPr bwMode="auto">
                    <a:xfrm>
                      <a:off x="5085" y="624"/>
                      <a:ext cx="61" cy="96"/>
                      <a:chOff x="1872" y="1008"/>
                      <a:chExt cx="96" cy="144"/>
                    </a:xfrm>
                  </p:grpSpPr>
                  <p:sp>
                    <p:nvSpPr>
                      <p:cNvPr id="21621" name="Line 39">
                        <a:extLst>
                          <a:ext uri="{FF2B5EF4-FFF2-40B4-BE49-F238E27FC236}">
                            <a16:creationId xmlns:a16="http://schemas.microsoft.com/office/drawing/2014/main" id="{A4D5D989-6840-4A95-B67D-FBDBE4B09536}"/>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622" name="Line 40">
                        <a:extLst>
                          <a:ext uri="{FF2B5EF4-FFF2-40B4-BE49-F238E27FC236}">
                            <a16:creationId xmlns:a16="http://schemas.microsoft.com/office/drawing/2014/main" id="{132C5110-2E57-4BE6-9F60-153518D1D1B3}"/>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21618" name="Group 41">
                      <a:extLst>
                        <a:ext uri="{FF2B5EF4-FFF2-40B4-BE49-F238E27FC236}">
                          <a16:creationId xmlns:a16="http://schemas.microsoft.com/office/drawing/2014/main" id="{608D9B5E-CFC7-4AAA-8373-998B38802BDA}"/>
                        </a:ext>
                      </a:extLst>
                    </p:cNvPr>
                    <p:cNvGrpSpPr>
                      <a:grpSpLocks/>
                    </p:cNvGrpSpPr>
                    <p:nvPr/>
                  </p:nvGrpSpPr>
                  <p:grpSpPr bwMode="auto">
                    <a:xfrm>
                      <a:off x="5146" y="624"/>
                      <a:ext cx="62" cy="96"/>
                      <a:chOff x="1872" y="1008"/>
                      <a:chExt cx="96" cy="144"/>
                    </a:xfrm>
                  </p:grpSpPr>
                  <p:sp>
                    <p:nvSpPr>
                      <p:cNvPr id="21619" name="Line 42">
                        <a:extLst>
                          <a:ext uri="{FF2B5EF4-FFF2-40B4-BE49-F238E27FC236}">
                            <a16:creationId xmlns:a16="http://schemas.microsoft.com/office/drawing/2014/main" id="{14A63BA6-A501-4BFE-B925-006F9D3400BF}"/>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1620" name="Line 43">
                        <a:extLst>
                          <a:ext uri="{FF2B5EF4-FFF2-40B4-BE49-F238E27FC236}">
                            <a16:creationId xmlns:a16="http://schemas.microsoft.com/office/drawing/2014/main" id="{8760E904-7CDB-44CC-928C-ACB3DE7875C8}"/>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grpSp>
            <p:sp>
              <p:nvSpPr>
                <p:cNvPr id="21606" name="Line 175">
                  <a:extLst>
                    <a:ext uri="{FF2B5EF4-FFF2-40B4-BE49-F238E27FC236}">
                      <a16:creationId xmlns:a16="http://schemas.microsoft.com/office/drawing/2014/main" id="{BECA3163-AE0E-4E1E-9CD9-48BF224AFFBC}"/>
                    </a:ext>
                  </a:extLst>
                </p:cNvPr>
                <p:cNvSpPr>
                  <a:spLocks noChangeShapeType="1"/>
                </p:cNvSpPr>
                <p:nvPr/>
              </p:nvSpPr>
              <p:spPr bwMode="auto">
                <a:xfrm>
                  <a:off x="5184" y="672"/>
                  <a:ext cx="144" cy="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grpSp>
        <p:grpSp>
          <p:nvGrpSpPr>
            <p:cNvPr id="22821" name="Group 293">
              <a:extLst>
                <a:ext uri="{FF2B5EF4-FFF2-40B4-BE49-F238E27FC236}">
                  <a16:creationId xmlns:a16="http://schemas.microsoft.com/office/drawing/2014/main" id="{4C7B52E5-B7FA-405B-8950-57F93C3BE54F}"/>
                </a:ext>
              </a:extLst>
            </p:cNvPr>
            <p:cNvGrpSpPr>
              <a:grpSpLocks/>
            </p:cNvGrpSpPr>
            <p:nvPr/>
          </p:nvGrpSpPr>
          <p:grpSpPr bwMode="auto">
            <a:xfrm>
              <a:off x="4025657" y="1116012"/>
              <a:ext cx="3038475" cy="542926"/>
              <a:chOff x="3366" y="336"/>
              <a:chExt cx="1914" cy="342"/>
            </a:xfrm>
          </p:grpSpPr>
          <p:sp>
            <p:nvSpPr>
              <p:cNvPr id="21587" name="Text Box 178">
                <a:extLst>
                  <a:ext uri="{FF2B5EF4-FFF2-40B4-BE49-F238E27FC236}">
                    <a16:creationId xmlns:a16="http://schemas.microsoft.com/office/drawing/2014/main" id="{BF7A351B-3295-4C3B-AA3B-86B90BE09B2E}"/>
                  </a:ext>
                </a:extLst>
              </p:cNvPr>
              <p:cNvSpPr txBox="1">
                <a:spLocks noChangeArrowheads="1"/>
              </p:cNvSpPr>
              <p:nvPr/>
            </p:nvSpPr>
            <p:spPr bwMode="auto">
              <a:xfrm>
                <a:off x="3366" y="423"/>
                <a:ext cx="336"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FF00"/>
                    </a:solidFill>
                  </a:rPr>
                  <a:t>V</a:t>
                </a:r>
                <a:r>
                  <a:rPr lang="en-US" altLang="en-US" sz="1754" b="1" baseline="-25000" dirty="0">
                    <a:solidFill>
                      <a:srgbClr val="FFFF00"/>
                    </a:solidFill>
                  </a:rPr>
                  <a:t>L</a:t>
                </a:r>
              </a:p>
            </p:txBody>
          </p:sp>
          <p:sp>
            <p:nvSpPr>
              <p:cNvPr id="21588" name="Text Box 179">
                <a:extLst>
                  <a:ext uri="{FF2B5EF4-FFF2-40B4-BE49-F238E27FC236}">
                    <a16:creationId xmlns:a16="http://schemas.microsoft.com/office/drawing/2014/main" id="{04D63DF2-24B3-4711-A84A-D8B62939E1CC}"/>
                  </a:ext>
                </a:extLst>
              </p:cNvPr>
              <p:cNvSpPr txBox="1">
                <a:spLocks noChangeArrowheads="1"/>
              </p:cNvSpPr>
              <p:nvPr/>
            </p:nvSpPr>
            <p:spPr bwMode="auto">
              <a:xfrm>
                <a:off x="4135" y="444"/>
                <a:ext cx="336"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FF00"/>
                    </a:solidFill>
                  </a:rPr>
                  <a:t>V</a:t>
                </a:r>
                <a:r>
                  <a:rPr lang="en-US" altLang="en-US" sz="1754" b="1" baseline="-25000" dirty="0">
                    <a:solidFill>
                      <a:srgbClr val="FFFF00"/>
                    </a:solidFill>
                  </a:rPr>
                  <a:t>C</a:t>
                </a:r>
              </a:p>
            </p:txBody>
          </p:sp>
          <p:sp>
            <p:nvSpPr>
              <p:cNvPr id="21589" name="Text Box 180">
                <a:extLst>
                  <a:ext uri="{FF2B5EF4-FFF2-40B4-BE49-F238E27FC236}">
                    <a16:creationId xmlns:a16="http://schemas.microsoft.com/office/drawing/2014/main" id="{17E1DD30-3C35-4C9D-873B-881FDB564EAE}"/>
                  </a:ext>
                </a:extLst>
              </p:cNvPr>
              <p:cNvSpPr txBox="1">
                <a:spLocks noChangeArrowheads="1"/>
              </p:cNvSpPr>
              <p:nvPr/>
            </p:nvSpPr>
            <p:spPr bwMode="auto">
              <a:xfrm>
                <a:off x="4944" y="336"/>
                <a:ext cx="336"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FF00"/>
                    </a:solidFill>
                  </a:rPr>
                  <a:t>V</a:t>
                </a:r>
                <a:r>
                  <a:rPr lang="en-US" altLang="en-US" sz="1754" b="1" baseline="-25000" dirty="0">
                    <a:solidFill>
                      <a:srgbClr val="FFFF00"/>
                    </a:solidFill>
                  </a:rPr>
                  <a:t>R</a:t>
                </a:r>
              </a:p>
            </p:txBody>
          </p:sp>
        </p:grpSp>
        <p:pic>
          <p:nvPicPr>
            <p:cNvPr id="3" name="Picture 2">
              <a:extLst>
                <a:ext uri="{FF2B5EF4-FFF2-40B4-BE49-F238E27FC236}">
                  <a16:creationId xmlns:a16="http://schemas.microsoft.com/office/drawing/2014/main" id="{7E505369-8836-BF12-5102-CCE45C0B9CC3}"/>
                </a:ext>
              </a:extLst>
            </p:cNvPr>
            <p:cNvPicPr>
              <a:picLocks noChangeAspect="1"/>
            </p:cNvPicPr>
            <p:nvPr/>
          </p:nvPicPr>
          <p:blipFill>
            <a:blip r:embed="rId4"/>
            <a:stretch>
              <a:fillRect/>
            </a:stretch>
          </p:blipFill>
          <p:spPr>
            <a:xfrm>
              <a:off x="3708716" y="1082316"/>
              <a:ext cx="1026463" cy="230435"/>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22543"/>
                                        </p:tgtEl>
                                        <p:attrNameLst>
                                          <p:attrName>style.visibility</p:attrName>
                                        </p:attrNameLst>
                                      </p:cBhvr>
                                      <p:to>
                                        <p:strVal val="visible"/>
                                      </p:to>
                                    </p:set>
                                    <p:animEffect transition="in" filter="slide(fromTop)">
                                      <p:cBhvr>
                                        <p:cTn id="7" dur="500"/>
                                        <p:tgtEl>
                                          <p:spTgt spid="225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22700"/>
                                        </p:tgtEl>
                                        <p:attrNameLst>
                                          <p:attrName>style.visibility</p:attrName>
                                        </p:attrNameLst>
                                      </p:cBhvr>
                                      <p:to>
                                        <p:strVal val="visible"/>
                                      </p:to>
                                    </p:set>
                                    <p:anim calcmode="lin" valueType="num">
                                      <p:cBhvr>
                                        <p:cTn id="12" dur="500" fill="hold"/>
                                        <p:tgtEl>
                                          <p:spTgt spid="22700"/>
                                        </p:tgtEl>
                                        <p:attrNameLst>
                                          <p:attrName>ppt_w</p:attrName>
                                        </p:attrNameLst>
                                      </p:cBhvr>
                                      <p:tavLst>
                                        <p:tav tm="0">
                                          <p:val>
                                            <p:fltVal val="0"/>
                                          </p:val>
                                        </p:tav>
                                        <p:tav tm="100000">
                                          <p:val>
                                            <p:strVal val="#ppt_w"/>
                                          </p:val>
                                        </p:tav>
                                      </p:tavLst>
                                    </p:anim>
                                    <p:anim calcmode="lin" valueType="num">
                                      <p:cBhvr>
                                        <p:cTn id="13" dur="500" fill="hold"/>
                                        <p:tgtEl>
                                          <p:spTgt spid="22700"/>
                                        </p:tgtEl>
                                        <p:attrNameLst>
                                          <p:attrName>ppt_h</p:attrName>
                                        </p:attrNameLst>
                                      </p:cBhvr>
                                      <p:tavLst>
                                        <p:tav tm="0">
                                          <p:val>
                                            <p:fltVal val="0"/>
                                          </p:val>
                                        </p:tav>
                                        <p:tav tm="100000">
                                          <p:val>
                                            <p:strVal val="#ppt_h"/>
                                          </p:val>
                                        </p:tav>
                                      </p:tavLst>
                                    </p:anim>
                                    <p:animEffect transition="in" filter="fade">
                                      <p:cBhvr>
                                        <p:cTn id="14" dur="500"/>
                                        <p:tgtEl>
                                          <p:spTgt spid="22700"/>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2798"/>
                                        </p:tgtEl>
                                        <p:attrNameLst>
                                          <p:attrName>style.visibility</p:attrName>
                                        </p:attrNameLst>
                                      </p:cBhvr>
                                      <p:to>
                                        <p:strVal val="visible"/>
                                      </p:to>
                                    </p:set>
                                    <p:animEffect transition="in" filter="wipe(up)">
                                      <p:cBhvr>
                                        <p:cTn id="19" dur="500"/>
                                        <p:tgtEl>
                                          <p:spTgt spid="2279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22709">
                                            <p:txEl>
                                              <p:pRg st="0" end="0"/>
                                            </p:txEl>
                                          </p:spTgt>
                                        </p:tgtEl>
                                        <p:attrNameLst>
                                          <p:attrName>style.visibility</p:attrName>
                                        </p:attrNameLst>
                                      </p:cBhvr>
                                      <p:to>
                                        <p:strVal val="visible"/>
                                      </p:to>
                                    </p:set>
                                    <p:animEffect transition="in" filter="wipe(left)">
                                      <p:cBhvr>
                                        <p:cTn id="24" dur="500"/>
                                        <p:tgtEl>
                                          <p:spTgt spid="22709">
                                            <p:txEl>
                                              <p:pRg st="0" end="0"/>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22709">
                                            <p:txEl>
                                              <p:pRg st="1" end="1"/>
                                            </p:txEl>
                                          </p:spTgt>
                                        </p:tgtEl>
                                        <p:attrNameLst>
                                          <p:attrName>style.visibility</p:attrName>
                                        </p:attrNameLst>
                                      </p:cBhvr>
                                      <p:to>
                                        <p:strVal val="visible"/>
                                      </p:to>
                                    </p:set>
                                    <p:animEffect transition="in" filter="wipe(left)">
                                      <p:cBhvr>
                                        <p:cTn id="29" dur="500"/>
                                        <p:tgtEl>
                                          <p:spTgt spid="22709">
                                            <p:txEl>
                                              <p:pRg st="1" end="1"/>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22709">
                                            <p:txEl>
                                              <p:pRg st="2" end="2"/>
                                            </p:txEl>
                                          </p:spTgt>
                                        </p:tgtEl>
                                        <p:attrNameLst>
                                          <p:attrName>style.visibility</p:attrName>
                                        </p:attrNameLst>
                                      </p:cBhvr>
                                      <p:to>
                                        <p:strVal val="visible"/>
                                      </p:to>
                                    </p:set>
                                    <p:animEffect transition="in" filter="wipe(left)">
                                      <p:cBhvr>
                                        <p:cTn id="34" dur="500"/>
                                        <p:tgtEl>
                                          <p:spTgt spid="227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3" grpId="0"/>
      <p:bldP spid="22700" grpId="0"/>
      <p:bldP spid="2279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7F90C4-47BF-405A-80E8-014033351251}"/>
              </a:ext>
            </a:extLst>
          </p:cNvPr>
          <p:cNvSpPr txBox="1"/>
          <p:nvPr/>
        </p:nvSpPr>
        <p:spPr>
          <a:xfrm>
            <a:off x="3735865" y="228905"/>
            <a:ext cx="3075930" cy="523220"/>
          </a:xfrm>
          <a:prstGeom prst="rect">
            <a:avLst/>
          </a:prstGeom>
          <a:noFill/>
        </p:spPr>
        <p:txBody>
          <a:bodyPr wrap="square">
            <a:spAutoFit/>
          </a:bodyPr>
          <a:lstStyle/>
          <a:p>
            <a:r>
              <a:rPr lang="en-US" alt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Phasor Diagram</a:t>
            </a:r>
            <a:endParaRPr lang="en-IN" sz="2800"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76">
            <a:extLst>
              <a:ext uri="{FF2B5EF4-FFF2-40B4-BE49-F238E27FC236}">
                <a16:creationId xmlns:a16="http://schemas.microsoft.com/office/drawing/2014/main" id="{F49BE9CF-8358-4DF6-9D6B-E17FE1264530}"/>
              </a:ext>
            </a:extLst>
          </p:cNvPr>
          <p:cNvGrpSpPr>
            <a:grpSpLocks/>
          </p:cNvGrpSpPr>
          <p:nvPr/>
        </p:nvGrpSpPr>
        <p:grpSpPr bwMode="auto">
          <a:xfrm>
            <a:off x="2515532" y="2674029"/>
            <a:ext cx="3666013" cy="451393"/>
            <a:chOff x="3749" y="3382"/>
            <a:chExt cx="1579" cy="233"/>
          </a:xfrm>
        </p:grpSpPr>
        <p:sp>
          <p:nvSpPr>
            <p:cNvPr id="5" name="Line 106">
              <a:extLst>
                <a:ext uri="{FF2B5EF4-FFF2-40B4-BE49-F238E27FC236}">
                  <a16:creationId xmlns:a16="http://schemas.microsoft.com/office/drawing/2014/main" id="{67D7AE24-A72D-4901-99F5-3438CEBC7943}"/>
                </a:ext>
              </a:extLst>
            </p:cNvPr>
            <p:cNvSpPr>
              <a:spLocks noChangeShapeType="1"/>
            </p:cNvSpPr>
            <p:nvPr/>
          </p:nvSpPr>
          <p:spPr bwMode="auto">
            <a:xfrm>
              <a:off x="3888" y="3447"/>
              <a:ext cx="1344" cy="0"/>
            </a:xfrm>
            <a:prstGeom prst="line">
              <a:avLst/>
            </a:prstGeom>
            <a:noFill/>
            <a:ln w="28575">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6" name="Text Box 167">
              <a:extLst>
                <a:ext uri="{FF2B5EF4-FFF2-40B4-BE49-F238E27FC236}">
                  <a16:creationId xmlns:a16="http://schemas.microsoft.com/office/drawing/2014/main" id="{BCFEFEBE-FC19-4666-A57E-10132D008403}"/>
                </a:ext>
              </a:extLst>
            </p:cNvPr>
            <p:cNvSpPr txBox="1">
              <a:spLocks noChangeArrowheads="1"/>
            </p:cNvSpPr>
            <p:nvPr/>
          </p:nvSpPr>
          <p:spPr bwMode="auto">
            <a:xfrm>
              <a:off x="5088" y="3428"/>
              <a:ext cx="240" cy="18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chemeClr val="bg1"/>
                  </a:solidFill>
                </a:rPr>
                <a:t>x</a:t>
              </a:r>
            </a:p>
          </p:txBody>
        </p:sp>
        <p:sp>
          <p:nvSpPr>
            <p:cNvPr id="7" name="Text Box 169">
              <a:extLst>
                <a:ext uri="{FF2B5EF4-FFF2-40B4-BE49-F238E27FC236}">
                  <a16:creationId xmlns:a16="http://schemas.microsoft.com/office/drawing/2014/main" id="{F093C86B-6CA1-4874-B881-2942431F561D}"/>
                </a:ext>
              </a:extLst>
            </p:cNvPr>
            <p:cNvSpPr txBox="1">
              <a:spLocks noChangeArrowheads="1"/>
            </p:cNvSpPr>
            <p:nvPr/>
          </p:nvSpPr>
          <p:spPr bwMode="auto">
            <a:xfrm>
              <a:off x="3749" y="3382"/>
              <a:ext cx="240" cy="18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0</a:t>
              </a:r>
            </a:p>
          </p:txBody>
        </p:sp>
      </p:grpSp>
      <p:sp>
        <p:nvSpPr>
          <p:cNvPr id="8" name="Line 105">
            <a:extLst>
              <a:ext uri="{FF2B5EF4-FFF2-40B4-BE49-F238E27FC236}">
                <a16:creationId xmlns:a16="http://schemas.microsoft.com/office/drawing/2014/main" id="{5A9DDF82-C68B-4D1A-B1E7-4ED126B8A181}"/>
              </a:ext>
            </a:extLst>
          </p:cNvPr>
          <p:cNvSpPr>
            <a:spLocks noChangeShapeType="1"/>
          </p:cNvSpPr>
          <p:nvPr/>
        </p:nvSpPr>
        <p:spPr bwMode="auto">
          <a:xfrm>
            <a:off x="2855972" y="1316629"/>
            <a:ext cx="0" cy="3161683"/>
          </a:xfrm>
          <a:prstGeom prst="line">
            <a:avLst/>
          </a:prstGeom>
          <a:noFill/>
          <a:ln w="28575">
            <a:solidFill>
              <a:srgbClr val="00CC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9" name="Group 177">
            <a:extLst>
              <a:ext uri="{FF2B5EF4-FFF2-40B4-BE49-F238E27FC236}">
                <a16:creationId xmlns:a16="http://schemas.microsoft.com/office/drawing/2014/main" id="{E59B22B8-DF08-458F-9192-3C22F2F0C440}"/>
              </a:ext>
            </a:extLst>
          </p:cNvPr>
          <p:cNvGrpSpPr>
            <a:grpSpLocks/>
          </p:cNvGrpSpPr>
          <p:nvPr/>
        </p:nvGrpSpPr>
        <p:grpSpPr bwMode="auto">
          <a:xfrm>
            <a:off x="2838176" y="1396416"/>
            <a:ext cx="2544616" cy="1389048"/>
            <a:chOff x="3888" y="2730"/>
            <a:chExt cx="1096" cy="717"/>
          </a:xfrm>
        </p:grpSpPr>
        <p:sp>
          <p:nvSpPr>
            <p:cNvPr id="10" name="Line 107">
              <a:extLst>
                <a:ext uri="{FF2B5EF4-FFF2-40B4-BE49-F238E27FC236}">
                  <a16:creationId xmlns:a16="http://schemas.microsoft.com/office/drawing/2014/main" id="{AEA81C0B-B6E8-4163-897B-85F41DB5C6FC}"/>
                </a:ext>
              </a:extLst>
            </p:cNvPr>
            <p:cNvSpPr>
              <a:spLocks noChangeShapeType="1"/>
            </p:cNvSpPr>
            <p:nvPr/>
          </p:nvSpPr>
          <p:spPr bwMode="auto">
            <a:xfrm flipV="1">
              <a:off x="3888" y="2976"/>
              <a:ext cx="960" cy="471"/>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11" name="Rectangle 109">
              <a:extLst>
                <a:ext uri="{FF2B5EF4-FFF2-40B4-BE49-F238E27FC236}">
                  <a16:creationId xmlns:a16="http://schemas.microsoft.com/office/drawing/2014/main" id="{BF6B7DAC-20EC-472E-B7E3-E3931017354B}"/>
                </a:ext>
              </a:extLst>
            </p:cNvPr>
            <p:cNvSpPr>
              <a:spLocks noChangeArrowheads="1"/>
            </p:cNvSpPr>
            <p:nvPr/>
          </p:nvSpPr>
          <p:spPr bwMode="auto">
            <a:xfrm>
              <a:off x="4811" y="2730"/>
              <a:ext cx="173"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00FFFF"/>
                  </a:solidFill>
                  <a:latin typeface="CommercialScript BT" pitchFamily="66" charset="0"/>
                </a:rPr>
                <a:t>V</a:t>
              </a:r>
              <a:r>
                <a:rPr lang="en-US" altLang="en-US" sz="1754" b="1" baseline="-25000" dirty="0">
                  <a:solidFill>
                    <a:srgbClr val="00FFFF"/>
                  </a:solidFill>
                  <a:latin typeface="CommercialScript BT" pitchFamily="66" charset="0"/>
                </a:rPr>
                <a:t>R</a:t>
              </a:r>
              <a:endParaRPr lang="en-US" altLang="en-US" sz="1754" b="1" dirty="0">
                <a:solidFill>
                  <a:srgbClr val="00FFFF"/>
                </a:solidFill>
              </a:endParaRPr>
            </a:p>
          </p:txBody>
        </p:sp>
      </p:grpSp>
      <p:grpSp>
        <p:nvGrpSpPr>
          <p:cNvPr id="12" name="Group 179">
            <a:extLst>
              <a:ext uri="{FF2B5EF4-FFF2-40B4-BE49-F238E27FC236}">
                <a16:creationId xmlns:a16="http://schemas.microsoft.com/office/drawing/2014/main" id="{82B8ED4F-025F-44C7-9DCC-B71B222F1BD6}"/>
              </a:ext>
            </a:extLst>
          </p:cNvPr>
          <p:cNvGrpSpPr>
            <a:grpSpLocks/>
          </p:cNvGrpSpPr>
          <p:nvPr/>
        </p:nvGrpSpPr>
        <p:grpSpPr bwMode="auto">
          <a:xfrm>
            <a:off x="3373566" y="2410941"/>
            <a:ext cx="608293" cy="377776"/>
            <a:chOff x="4159" y="3206"/>
            <a:chExt cx="262" cy="195"/>
          </a:xfrm>
        </p:grpSpPr>
        <p:sp>
          <p:nvSpPr>
            <p:cNvPr id="13" name="Arc 4">
              <a:extLst>
                <a:ext uri="{FF2B5EF4-FFF2-40B4-BE49-F238E27FC236}">
                  <a16:creationId xmlns:a16="http://schemas.microsoft.com/office/drawing/2014/main" id="{B8EF6E60-8F6D-49E8-B5AD-559312FFBE2F}"/>
                </a:ext>
              </a:extLst>
            </p:cNvPr>
            <p:cNvSpPr>
              <a:spLocks/>
            </p:cNvSpPr>
            <p:nvPr/>
          </p:nvSpPr>
          <p:spPr bwMode="auto">
            <a:xfrm>
              <a:off x="4159" y="3276"/>
              <a:ext cx="96" cy="125"/>
            </a:xfrm>
            <a:custGeom>
              <a:avLst/>
              <a:gdLst>
                <a:gd name="T0" fmla="*/ 0 w 21600"/>
                <a:gd name="T1" fmla="*/ 0 h 28043"/>
                <a:gd name="T2" fmla="*/ 0 w 21600"/>
                <a:gd name="T3" fmla="*/ 1 h 28043"/>
                <a:gd name="T4" fmla="*/ 0 w 21600"/>
                <a:gd name="T5" fmla="*/ 0 h 28043"/>
                <a:gd name="T6" fmla="*/ 0 60000 65536"/>
                <a:gd name="T7" fmla="*/ 0 60000 65536"/>
                <a:gd name="T8" fmla="*/ 0 60000 65536"/>
              </a:gdLst>
              <a:ahLst/>
              <a:cxnLst>
                <a:cxn ang="T6">
                  <a:pos x="T0" y="T1"/>
                </a:cxn>
                <a:cxn ang="T7">
                  <a:pos x="T2" y="T3"/>
                </a:cxn>
                <a:cxn ang="T8">
                  <a:pos x="T4" y="T5"/>
                </a:cxn>
              </a:cxnLst>
              <a:rect l="0" t="0" r="r" b="b"/>
              <a:pathLst>
                <a:path w="21600" h="28043" fill="none" extrusionOk="0">
                  <a:moveTo>
                    <a:pt x="-1" y="0"/>
                  </a:moveTo>
                  <a:cubicBezTo>
                    <a:pt x="11929" y="0"/>
                    <a:pt x="21600" y="9670"/>
                    <a:pt x="21600" y="21600"/>
                  </a:cubicBezTo>
                  <a:cubicBezTo>
                    <a:pt x="21600" y="23785"/>
                    <a:pt x="21268" y="25957"/>
                    <a:pt x="20616" y="28042"/>
                  </a:cubicBezTo>
                </a:path>
                <a:path w="21600" h="28043" stroke="0" extrusionOk="0">
                  <a:moveTo>
                    <a:pt x="-1" y="0"/>
                  </a:moveTo>
                  <a:cubicBezTo>
                    <a:pt x="11929" y="0"/>
                    <a:pt x="21600" y="9670"/>
                    <a:pt x="21600" y="21600"/>
                  </a:cubicBezTo>
                  <a:cubicBezTo>
                    <a:pt x="21600" y="23785"/>
                    <a:pt x="21268" y="25957"/>
                    <a:pt x="20616" y="28042"/>
                  </a:cubicBezTo>
                  <a:lnTo>
                    <a:pt x="0" y="21600"/>
                  </a:lnTo>
                  <a:lnTo>
                    <a:pt x="-1" y="0"/>
                  </a:lnTo>
                  <a:close/>
                </a:path>
              </a:pathLst>
            </a:custGeom>
            <a:noFill/>
            <a:ln w="28575">
              <a:solidFill>
                <a:srgbClr val="00FFCC"/>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14" name="Rectangle 111">
              <a:extLst>
                <a:ext uri="{FF2B5EF4-FFF2-40B4-BE49-F238E27FC236}">
                  <a16:creationId xmlns:a16="http://schemas.microsoft.com/office/drawing/2014/main" id="{C3A45F46-DA2A-462B-9518-D474DBFF2E4E}"/>
                </a:ext>
              </a:extLst>
            </p:cNvPr>
            <p:cNvSpPr>
              <a:spLocks noChangeArrowheads="1"/>
            </p:cNvSpPr>
            <p:nvPr/>
          </p:nvSpPr>
          <p:spPr bwMode="auto">
            <a:xfrm>
              <a:off x="4238" y="3206"/>
              <a:ext cx="183"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754" b="1" dirty="0">
                  <a:solidFill>
                    <a:srgbClr val="00FFCC"/>
                  </a:solidFill>
                </a:rPr>
                <a:t>ω</a:t>
              </a:r>
              <a:r>
                <a:rPr lang="en-US" altLang="en-US" sz="1754" b="1" dirty="0">
                  <a:solidFill>
                    <a:srgbClr val="00FFCC"/>
                  </a:solidFill>
                </a:rPr>
                <a:t>t</a:t>
              </a:r>
            </a:p>
          </p:txBody>
        </p:sp>
      </p:grpSp>
      <p:grpSp>
        <p:nvGrpSpPr>
          <p:cNvPr id="16" name="Group 178">
            <a:extLst>
              <a:ext uri="{FF2B5EF4-FFF2-40B4-BE49-F238E27FC236}">
                <a16:creationId xmlns:a16="http://schemas.microsoft.com/office/drawing/2014/main" id="{F381DC94-0231-480F-B6F2-FEE550B9F379}"/>
              </a:ext>
            </a:extLst>
          </p:cNvPr>
          <p:cNvGrpSpPr>
            <a:grpSpLocks/>
          </p:cNvGrpSpPr>
          <p:nvPr/>
        </p:nvGrpSpPr>
        <p:grpSpPr bwMode="auto">
          <a:xfrm>
            <a:off x="2848955" y="2769671"/>
            <a:ext cx="759206" cy="815606"/>
            <a:chOff x="3888" y="3447"/>
            <a:chExt cx="327" cy="421"/>
          </a:xfrm>
        </p:grpSpPr>
        <p:sp>
          <p:nvSpPr>
            <p:cNvPr id="17" name="Rectangle 110">
              <a:extLst>
                <a:ext uri="{FF2B5EF4-FFF2-40B4-BE49-F238E27FC236}">
                  <a16:creationId xmlns:a16="http://schemas.microsoft.com/office/drawing/2014/main" id="{DBA1A62E-6ACD-44AE-AF92-B2838DF5732A}"/>
                </a:ext>
              </a:extLst>
            </p:cNvPr>
            <p:cNvSpPr>
              <a:spLocks noChangeArrowheads="1"/>
            </p:cNvSpPr>
            <p:nvPr/>
          </p:nvSpPr>
          <p:spPr bwMode="auto">
            <a:xfrm>
              <a:off x="4020" y="3681"/>
              <a:ext cx="195" cy="18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dirty="0"/>
                <a:t> </a:t>
              </a:r>
              <a:r>
                <a:rPr lang="en-US" altLang="en-US" sz="1754" b="1" dirty="0" err="1">
                  <a:solidFill>
                    <a:srgbClr val="00FFCC"/>
                  </a:solidFill>
                </a:rPr>
                <a:t>Vc</a:t>
              </a:r>
              <a:endParaRPr lang="en-US" altLang="en-US" sz="1754" b="1" baseline="-25000" dirty="0">
                <a:solidFill>
                  <a:srgbClr val="00FFCC"/>
                </a:solidFill>
              </a:endParaRPr>
            </a:p>
          </p:txBody>
        </p:sp>
        <p:sp>
          <p:nvSpPr>
            <p:cNvPr id="18" name="Line 162">
              <a:extLst>
                <a:ext uri="{FF2B5EF4-FFF2-40B4-BE49-F238E27FC236}">
                  <a16:creationId xmlns:a16="http://schemas.microsoft.com/office/drawing/2014/main" id="{24FDE9CC-AAD4-487C-9E46-C82DB5251235}"/>
                </a:ext>
              </a:extLst>
            </p:cNvPr>
            <p:cNvSpPr>
              <a:spLocks noChangeShapeType="1"/>
            </p:cNvSpPr>
            <p:nvPr/>
          </p:nvSpPr>
          <p:spPr bwMode="auto">
            <a:xfrm>
              <a:off x="3888" y="3447"/>
              <a:ext cx="144" cy="372"/>
            </a:xfrm>
            <a:prstGeom prst="line">
              <a:avLst/>
            </a:prstGeom>
            <a:noFill/>
            <a:ln w="38100">
              <a:no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19" name="Text Box 168">
            <a:extLst>
              <a:ext uri="{FF2B5EF4-FFF2-40B4-BE49-F238E27FC236}">
                <a16:creationId xmlns:a16="http://schemas.microsoft.com/office/drawing/2014/main" id="{FE71AEA9-6A02-4AFB-8820-DB606346D8BA}"/>
              </a:ext>
            </a:extLst>
          </p:cNvPr>
          <p:cNvSpPr txBox="1">
            <a:spLocks noChangeArrowheads="1"/>
          </p:cNvSpPr>
          <p:nvPr/>
        </p:nvSpPr>
        <p:spPr bwMode="auto">
          <a:xfrm>
            <a:off x="2558990" y="1242384"/>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chemeClr val="bg1"/>
                </a:solidFill>
              </a:rPr>
              <a:t>y</a:t>
            </a:r>
          </a:p>
        </p:txBody>
      </p:sp>
      <p:grpSp>
        <p:nvGrpSpPr>
          <p:cNvPr id="20" name="Group 180">
            <a:extLst>
              <a:ext uri="{FF2B5EF4-FFF2-40B4-BE49-F238E27FC236}">
                <a16:creationId xmlns:a16="http://schemas.microsoft.com/office/drawing/2014/main" id="{B0392C9F-8358-406A-B318-2F3A3496F72A}"/>
              </a:ext>
            </a:extLst>
          </p:cNvPr>
          <p:cNvGrpSpPr>
            <a:grpSpLocks/>
          </p:cNvGrpSpPr>
          <p:nvPr/>
        </p:nvGrpSpPr>
        <p:grpSpPr bwMode="auto">
          <a:xfrm>
            <a:off x="2915701" y="2725745"/>
            <a:ext cx="482920" cy="474640"/>
            <a:chOff x="3984" y="3372"/>
            <a:chExt cx="208" cy="245"/>
          </a:xfrm>
        </p:grpSpPr>
        <p:grpSp>
          <p:nvGrpSpPr>
            <p:cNvPr id="21" name="Group 174">
              <a:extLst>
                <a:ext uri="{FF2B5EF4-FFF2-40B4-BE49-F238E27FC236}">
                  <a16:creationId xmlns:a16="http://schemas.microsoft.com/office/drawing/2014/main" id="{5A5927A7-FABE-4C9E-850C-2D3A3F36400C}"/>
                </a:ext>
              </a:extLst>
            </p:cNvPr>
            <p:cNvGrpSpPr>
              <a:grpSpLocks/>
            </p:cNvGrpSpPr>
            <p:nvPr/>
          </p:nvGrpSpPr>
          <p:grpSpPr bwMode="auto">
            <a:xfrm>
              <a:off x="3998" y="3372"/>
              <a:ext cx="82" cy="138"/>
              <a:chOff x="3998" y="3372"/>
              <a:chExt cx="82" cy="138"/>
            </a:xfrm>
          </p:grpSpPr>
          <p:sp>
            <p:nvSpPr>
              <p:cNvPr id="23" name="Line 163">
                <a:extLst>
                  <a:ext uri="{FF2B5EF4-FFF2-40B4-BE49-F238E27FC236}">
                    <a16:creationId xmlns:a16="http://schemas.microsoft.com/office/drawing/2014/main" id="{52A65C09-0508-4617-80DE-378FB5261C09}"/>
                  </a:ext>
                </a:extLst>
              </p:cNvPr>
              <p:cNvSpPr>
                <a:spLocks noChangeShapeType="1"/>
              </p:cNvSpPr>
              <p:nvPr/>
            </p:nvSpPr>
            <p:spPr bwMode="auto">
              <a:xfrm>
                <a:off x="4037" y="3372"/>
                <a:ext cx="43" cy="75"/>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24" name="Line 164">
                <a:extLst>
                  <a:ext uri="{FF2B5EF4-FFF2-40B4-BE49-F238E27FC236}">
                    <a16:creationId xmlns:a16="http://schemas.microsoft.com/office/drawing/2014/main" id="{BD8A7870-F863-4670-8455-77136ECDD491}"/>
                  </a:ext>
                </a:extLst>
              </p:cNvPr>
              <p:cNvSpPr>
                <a:spLocks noChangeShapeType="1"/>
              </p:cNvSpPr>
              <p:nvPr/>
            </p:nvSpPr>
            <p:spPr bwMode="auto">
              <a:xfrm flipH="1">
                <a:off x="3998" y="3447"/>
                <a:ext cx="82" cy="63"/>
              </a:xfrm>
              <a:prstGeom prst="line">
                <a:avLst/>
              </a:prstGeom>
              <a:noFill/>
              <a:ln w="285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sp>
          <p:nvSpPr>
            <p:cNvPr id="22" name="Rectangle 166">
              <a:extLst>
                <a:ext uri="{FF2B5EF4-FFF2-40B4-BE49-F238E27FC236}">
                  <a16:creationId xmlns:a16="http://schemas.microsoft.com/office/drawing/2014/main" id="{DBE34FCA-BF9D-4639-82DD-5F8B5D3F66E3}"/>
                </a:ext>
              </a:extLst>
            </p:cNvPr>
            <p:cNvSpPr>
              <a:spLocks noChangeArrowheads="1"/>
            </p:cNvSpPr>
            <p:nvPr/>
          </p:nvSpPr>
          <p:spPr bwMode="auto">
            <a:xfrm>
              <a:off x="3984" y="3447"/>
              <a:ext cx="208" cy="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559" b="1" dirty="0">
                  <a:solidFill>
                    <a:schemeClr val="bg1"/>
                  </a:solidFill>
                </a:rPr>
                <a:t>π</a:t>
              </a:r>
              <a:r>
                <a:rPr lang="en-US" altLang="en-US" sz="1559" b="1" dirty="0">
                  <a:solidFill>
                    <a:schemeClr val="bg1"/>
                  </a:solidFill>
                </a:rPr>
                <a:t>/2</a:t>
              </a:r>
            </a:p>
          </p:txBody>
        </p:sp>
      </p:grpSp>
      <p:grpSp>
        <p:nvGrpSpPr>
          <p:cNvPr id="25" name="Group 178">
            <a:extLst>
              <a:ext uri="{FF2B5EF4-FFF2-40B4-BE49-F238E27FC236}">
                <a16:creationId xmlns:a16="http://schemas.microsoft.com/office/drawing/2014/main" id="{2BCBFE17-7A13-4EDC-9E84-AEA47D66C9B6}"/>
              </a:ext>
            </a:extLst>
          </p:cNvPr>
          <p:cNvGrpSpPr>
            <a:grpSpLocks/>
          </p:cNvGrpSpPr>
          <p:nvPr/>
        </p:nvGrpSpPr>
        <p:grpSpPr bwMode="auto">
          <a:xfrm rot="10486253">
            <a:off x="1906709" y="1381704"/>
            <a:ext cx="886900" cy="1456854"/>
            <a:chOff x="3888" y="3447"/>
            <a:chExt cx="382" cy="752"/>
          </a:xfrm>
        </p:grpSpPr>
        <p:sp>
          <p:nvSpPr>
            <p:cNvPr id="26" name="Rectangle 110">
              <a:extLst>
                <a:ext uri="{FF2B5EF4-FFF2-40B4-BE49-F238E27FC236}">
                  <a16:creationId xmlns:a16="http://schemas.microsoft.com/office/drawing/2014/main" id="{3E11E857-5F74-4F51-AECE-FC1973889226}"/>
                </a:ext>
              </a:extLst>
            </p:cNvPr>
            <p:cNvSpPr>
              <a:spLocks noChangeArrowheads="1"/>
            </p:cNvSpPr>
            <p:nvPr/>
          </p:nvSpPr>
          <p:spPr bwMode="auto">
            <a:xfrm rot="9243704">
              <a:off x="4083" y="3967"/>
              <a:ext cx="187"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dirty="0"/>
                <a:t> </a:t>
              </a:r>
              <a:r>
                <a:rPr lang="en-US" altLang="en-US" sz="1754" b="1" dirty="0">
                  <a:solidFill>
                    <a:srgbClr val="FFFF00"/>
                  </a:solidFill>
                </a:rPr>
                <a:t>V</a:t>
              </a:r>
              <a:r>
                <a:rPr lang="en-US" altLang="en-US" sz="1754" b="1" baseline="-25000" dirty="0">
                  <a:solidFill>
                    <a:srgbClr val="FFFF00"/>
                  </a:solidFill>
                </a:rPr>
                <a:t>L</a:t>
              </a:r>
            </a:p>
          </p:txBody>
        </p:sp>
        <p:sp>
          <p:nvSpPr>
            <p:cNvPr id="27" name="Line 162">
              <a:extLst>
                <a:ext uri="{FF2B5EF4-FFF2-40B4-BE49-F238E27FC236}">
                  <a16:creationId xmlns:a16="http://schemas.microsoft.com/office/drawing/2014/main" id="{DB5A2E32-D866-4A7B-AAFB-F84CF039AD4B}"/>
                </a:ext>
              </a:extLst>
            </p:cNvPr>
            <p:cNvSpPr>
              <a:spLocks noChangeShapeType="1"/>
            </p:cNvSpPr>
            <p:nvPr/>
          </p:nvSpPr>
          <p:spPr bwMode="auto">
            <a:xfrm>
              <a:off x="3888" y="3447"/>
              <a:ext cx="204" cy="752"/>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1" name="Group 176">
            <a:extLst>
              <a:ext uri="{FF2B5EF4-FFF2-40B4-BE49-F238E27FC236}">
                <a16:creationId xmlns:a16="http://schemas.microsoft.com/office/drawing/2014/main" id="{FC9A5CB5-FB7A-4180-BF5A-E6957D5F69BD}"/>
              </a:ext>
            </a:extLst>
          </p:cNvPr>
          <p:cNvGrpSpPr>
            <a:grpSpLocks/>
          </p:cNvGrpSpPr>
          <p:nvPr/>
        </p:nvGrpSpPr>
        <p:grpSpPr bwMode="auto">
          <a:xfrm>
            <a:off x="6800449" y="2640163"/>
            <a:ext cx="3621901" cy="387463"/>
            <a:chOff x="3768" y="3415"/>
            <a:chExt cx="1560" cy="200"/>
          </a:xfrm>
        </p:grpSpPr>
        <p:sp>
          <p:nvSpPr>
            <p:cNvPr id="32" name="Line 106">
              <a:extLst>
                <a:ext uri="{FF2B5EF4-FFF2-40B4-BE49-F238E27FC236}">
                  <a16:creationId xmlns:a16="http://schemas.microsoft.com/office/drawing/2014/main" id="{ABC0AD19-3DD1-4A9D-AA62-D0BADEBD0F01}"/>
                </a:ext>
              </a:extLst>
            </p:cNvPr>
            <p:cNvSpPr>
              <a:spLocks noChangeShapeType="1"/>
            </p:cNvSpPr>
            <p:nvPr/>
          </p:nvSpPr>
          <p:spPr bwMode="auto">
            <a:xfrm>
              <a:off x="3888" y="3447"/>
              <a:ext cx="1344" cy="0"/>
            </a:xfrm>
            <a:prstGeom prst="line">
              <a:avLst/>
            </a:prstGeom>
            <a:noFill/>
            <a:ln w="28575">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3" name="Text Box 167">
              <a:extLst>
                <a:ext uri="{FF2B5EF4-FFF2-40B4-BE49-F238E27FC236}">
                  <a16:creationId xmlns:a16="http://schemas.microsoft.com/office/drawing/2014/main" id="{1DAA6236-2861-4AE5-B22C-EBD152CF4D7B}"/>
                </a:ext>
              </a:extLst>
            </p:cNvPr>
            <p:cNvSpPr txBox="1">
              <a:spLocks noChangeArrowheads="1"/>
            </p:cNvSpPr>
            <p:nvPr/>
          </p:nvSpPr>
          <p:spPr bwMode="auto">
            <a:xfrm>
              <a:off x="5088" y="3428"/>
              <a:ext cx="240" cy="18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chemeClr val="bg1"/>
                  </a:solidFill>
                </a:rPr>
                <a:t>x</a:t>
              </a:r>
            </a:p>
          </p:txBody>
        </p:sp>
        <p:sp>
          <p:nvSpPr>
            <p:cNvPr id="34" name="Text Box 169">
              <a:extLst>
                <a:ext uri="{FF2B5EF4-FFF2-40B4-BE49-F238E27FC236}">
                  <a16:creationId xmlns:a16="http://schemas.microsoft.com/office/drawing/2014/main" id="{545F2239-AA3D-447A-B078-74C80C74C6B0}"/>
                </a:ext>
              </a:extLst>
            </p:cNvPr>
            <p:cNvSpPr txBox="1">
              <a:spLocks noChangeArrowheads="1"/>
            </p:cNvSpPr>
            <p:nvPr/>
          </p:nvSpPr>
          <p:spPr bwMode="auto">
            <a:xfrm>
              <a:off x="3768" y="3415"/>
              <a:ext cx="240" cy="18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0</a:t>
              </a:r>
            </a:p>
          </p:txBody>
        </p:sp>
      </p:grpSp>
      <p:sp>
        <p:nvSpPr>
          <p:cNvPr id="35" name="Line 105">
            <a:extLst>
              <a:ext uri="{FF2B5EF4-FFF2-40B4-BE49-F238E27FC236}">
                <a16:creationId xmlns:a16="http://schemas.microsoft.com/office/drawing/2014/main" id="{F0AB2505-4D5F-4C66-A1A5-B3AB924F4294}"/>
              </a:ext>
            </a:extLst>
          </p:cNvPr>
          <p:cNvSpPr>
            <a:spLocks noChangeShapeType="1"/>
          </p:cNvSpPr>
          <p:nvPr/>
        </p:nvSpPr>
        <p:spPr bwMode="auto">
          <a:xfrm>
            <a:off x="7079056" y="1210688"/>
            <a:ext cx="0" cy="3161683"/>
          </a:xfrm>
          <a:prstGeom prst="line">
            <a:avLst/>
          </a:prstGeom>
          <a:noFill/>
          <a:ln w="28575">
            <a:solidFill>
              <a:srgbClr val="00FF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6" name="Group 177">
            <a:extLst>
              <a:ext uri="{FF2B5EF4-FFF2-40B4-BE49-F238E27FC236}">
                <a16:creationId xmlns:a16="http://schemas.microsoft.com/office/drawing/2014/main" id="{7F850C6B-23BB-4D3B-94BE-85C344A9820D}"/>
              </a:ext>
            </a:extLst>
          </p:cNvPr>
          <p:cNvGrpSpPr>
            <a:grpSpLocks/>
          </p:cNvGrpSpPr>
          <p:nvPr/>
        </p:nvGrpSpPr>
        <p:grpSpPr bwMode="auto">
          <a:xfrm>
            <a:off x="7079057" y="1769576"/>
            <a:ext cx="2228861" cy="912472"/>
            <a:chOff x="3888" y="2976"/>
            <a:chExt cx="960" cy="471"/>
          </a:xfrm>
        </p:grpSpPr>
        <p:sp>
          <p:nvSpPr>
            <p:cNvPr id="37" name="Line 107">
              <a:extLst>
                <a:ext uri="{FF2B5EF4-FFF2-40B4-BE49-F238E27FC236}">
                  <a16:creationId xmlns:a16="http://schemas.microsoft.com/office/drawing/2014/main" id="{60CB51D6-2F76-476D-B1CB-04EE40FA4013}"/>
                </a:ext>
              </a:extLst>
            </p:cNvPr>
            <p:cNvSpPr>
              <a:spLocks noChangeShapeType="1"/>
            </p:cNvSpPr>
            <p:nvPr/>
          </p:nvSpPr>
          <p:spPr bwMode="auto">
            <a:xfrm flipV="1">
              <a:off x="3888" y="2976"/>
              <a:ext cx="960" cy="471"/>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38" name="Rectangle 109">
              <a:extLst>
                <a:ext uri="{FF2B5EF4-FFF2-40B4-BE49-F238E27FC236}">
                  <a16:creationId xmlns:a16="http://schemas.microsoft.com/office/drawing/2014/main" id="{185B121D-1528-4CBA-BF83-7A1AED3DF8DB}"/>
                </a:ext>
              </a:extLst>
            </p:cNvPr>
            <p:cNvSpPr>
              <a:spLocks noChangeArrowheads="1"/>
            </p:cNvSpPr>
            <p:nvPr/>
          </p:nvSpPr>
          <p:spPr bwMode="auto">
            <a:xfrm>
              <a:off x="4582" y="3086"/>
              <a:ext cx="173"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0000"/>
                  </a:solidFill>
                  <a:latin typeface="CommercialScript BT" pitchFamily="66" charset="0"/>
                </a:rPr>
                <a:t>V</a:t>
              </a:r>
              <a:r>
                <a:rPr lang="en-US" altLang="en-US" sz="1754" b="1" baseline="-25000" dirty="0">
                  <a:solidFill>
                    <a:srgbClr val="FF0000"/>
                  </a:solidFill>
                  <a:latin typeface="CommercialScript BT" pitchFamily="66" charset="0"/>
                </a:rPr>
                <a:t>R</a:t>
              </a:r>
              <a:endParaRPr lang="en-US" altLang="en-US" sz="1754" b="1" dirty="0">
                <a:solidFill>
                  <a:srgbClr val="FF0000"/>
                </a:solidFill>
              </a:endParaRPr>
            </a:p>
          </p:txBody>
        </p:sp>
      </p:grpSp>
      <p:grpSp>
        <p:nvGrpSpPr>
          <p:cNvPr id="39" name="Group 179">
            <a:extLst>
              <a:ext uri="{FF2B5EF4-FFF2-40B4-BE49-F238E27FC236}">
                <a16:creationId xmlns:a16="http://schemas.microsoft.com/office/drawing/2014/main" id="{CBB0ED2F-FB39-4B21-8ECE-FE54AC062DCD}"/>
              </a:ext>
            </a:extLst>
          </p:cNvPr>
          <p:cNvGrpSpPr>
            <a:grpSpLocks/>
          </p:cNvGrpSpPr>
          <p:nvPr/>
        </p:nvGrpSpPr>
        <p:grpSpPr bwMode="auto">
          <a:xfrm>
            <a:off x="7596649" y="2305000"/>
            <a:ext cx="608293" cy="377776"/>
            <a:chOff x="4159" y="3206"/>
            <a:chExt cx="262" cy="195"/>
          </a:xfrm>
        </p:grpSpPr>
        <p:sp>
          <p:nvSpPr>
            <p:cNvPr id="40" name="Arc 4">
              <a:extLst>
                <a:ext uri="{FF2B5EF4-FFF2-40B4-BE49-F238E27FC236}">
                  <a16:creationId xmlns:a16="http://schemas.microsoft.com/office/drawing/2014/main" id="{E0A59820-1996-4931-A07F-8E6E20174D91}"/>
                </a:ext>
              </a:extLst>
            </p:cNvPr>
            <p:cNvSpPr>
              <a:spLocks/>
            </p:cNvSpPr>
            <p:nvPr/>
          </p:nvSpPr>
          <p:spPr bwMode="auto">
            <a:xfrm>
              <a:off x="4159" y="3276"/>
              <a:ext cx="96" cy="125"/>
            </a:xfrm>
            <a:custGeom>
              <a:avLst/>
              <a:gdLst>
                <a:gd name="T0" fmla="*/ 0 w 21600"/>
                <a:gd name="T1" fmla="*/ 0 h 28043"/>
                <a:gd name="T2" fmla="*/ 0 w 21600"/>
                <a:gd name="T3" fmla="*/ 1 h 28043"/>
                <a:gd name="T4" fmla="*/ 0 w 21600"/>
                <a:gd name="T5" fmla="*/ 0 h 28043"/>
                <a:gd name="T6" fmla="*/ 0 60000 65536"/>
                <a:gd name="T7" fmla="*/ 0 60000 65536"/>
                <a:gd name="T8" fmla="*/ 0 60000 65536"/>
              </a:gdLst>
              <a:ahLst/>
              <a:cxnLst>
                <a:cxn ang="T6">
                  <a:pos x="T0" y="T1"/>
                </a:cxn>
                <a:cxn ang="T7">
                  <a:pos x="T2" y="T3"/>
                </a:cxn>
                <a:cxn ang="T8">
                  <a:pos x="T4" y="T5"/>
                </a:cxn>
              </a:cxnLst>
              <a:rect l="0" t="0" r="r" b="b"/>
              <a:pathLst>
                <a:path w="21600" h="28043" fill="none" extrusionOk="0">
                  <a:moveTo>
                    <a:pt x="-1" y="0"/>
                  </a:moveTo>
                  <a:cubicBezTo>
                    <a:pt x="11929" y="0"/>
                    <a:pt x="21600" y="9670"/>
                    <a:pt x="21600" y="21600"/>
                  </a:cubicBezTo>
                  <a:cubicBezTo>
                    <a:pt x="21600" y="23785"/>
                    <a:pt x="21268" y="25957"/>
                    <a:pt x="20616" y="28042"/>
                  </a:cubicBezTo>
                </a:path>
                <a:path w="21600" h="28043" stroke="0" extrusionOk="0">
                  <a:moveTo>
                    <a:pt x="-1" y="0"/>
                  </a:moveTo>
                  <a:cubicBezTo>
                    <a:pt x="11929" y="0"/>
                    <a:pt x="21600" y="9670"/>
                    <a:pt x="21600" y="21600"/>
                  </a:cubicBezTo>
                  <a:cubicBezTo>
                    <a:pt x="21600" y="23785"/>
                    <a:pt x="21268" y="25957"/>
                    <a:pt x="20616" y="28042"/>
                  </a:cubicBezTo>
                  <a:lnTo>
                    <a:pt x="0" y="21600"/>
                  </a:lnTo>
                  <a:lnTo>
                    <a:pt x="-1" y="0"/>
                  </a:lnTo>
                  <a:close/>
                </a:path>
              </a:pathLst>
            </a:custGeom>
            <a:noFill/>
            <a:ln w="28575">
              <a:solidFill>
                <a:srgbClr val="00FFCC"/>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dirty="0"/>
            </a:p>
          </p:txBody>
        </p:sp>
        <p:sp>
          <p:nvSpPr>
            <p:cNvPr id="41" name="Rectangle 111">
              <a:extLst>
                <a:ext uri="{FF2B5EF4-FFF2-40B4-BE49-F238E27FC236}">
                  <a16:creationId xmlns:a16="http://schemas.microsoft.com/office/drawing/2014/main" id="{ED8DFE69-EAB8-4DEF-8071-129CB032FDB8}"/>
                </a:ext>
              </a:extLst>
            </p:cNvPr>
            <p:cNvSpPr>
              <a:spLocks noChangeArrowheads="1"/>
            </p:cNvSpPr>
            <p:nvPr/>
          </p:nvSpPr>
          <p:spPr bwMode="auto">
            <a:xfrm>
              <a:off x="4238" y="3206"/>
              <a:ext cx="183"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754" b="1" dirty="0">
                  <a:solidFill>
                    <a:srgbClr val="00FFCC"/>
                  </a:solidFill>
                </a:rPr>
                <a:t>ω</a:t>
              </a:r>
              <a:r>
                <a:rPr lang="en-US" altLang="en-US" sz="1754" b="1" dirty="0">
                  <a:solidFill>
                    <a:srgbClr val="00FFCC"/>
                  </a:solidFill>
                </a:rPr>
                <a:t>t</a:t>
              </a:r>
            </a:p>
          </p:txBody>
        </p:sp>
      </p:grpSp>
      <p:sp>
        <p:nvSpPr>
          <p:cNvPr id="45" name="Text Box 168">
            <a:extLst>
              <a:ext uri="{FF2B5EF4-FFF2-40B4-BE49-F238E27FC236}">
                <a16:creationId xmlns:a16="http://schemas.microsoft.com/office/drawing/2014/main" id="{B8EB7461-472D-4E5E-B385-D8AA912CC6AB}"/>
              </a:ext>
            </a:extLst>
          </p:cNvPr>
          <p:cNvSpPr txBox="1">
            <a:spLocks noChangeArrowheads="1"/>
          </p:cNvSpPr>
          <p:nvPr/>
        </p:nvSpPr>
        <p:spPr bwMode="auto">
          <a:xfrm>
            <a:off x="6782074" y="1136443"/>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chemeClr val="bg1"/>
                </a:solidFill>
              </a:rPr>
              <a:t>y</a:t>
            </a:r>
          </a:p>
        </p:txBody>
      </p:sp>
      <p:grpSp>
        <p:nvGrpSpPr>
          <p:cNvPr id="51" name="Group 178">
            <a:extLst>
              <a:ext uri="{FF2B5EF4-FFF2-40B4-BE49-F238E27FC236}">
                <a16:creationId xmlns:a16="http://schemas.microsoft.com/office/drawing/2014/main" id="{88AF3245-13C4-4AA4-BC2E-8956378B5BCC}"/>
              </a:ext>
            </a:extLst>
          </p:cNvPr>
          <p:cNvGrpSpPr>
            <a:grpSpLocks/>
          </p:cNvGrpSpPr>
          <p:nvPr/>
        </p:nvGrpSpPr>
        <p:grpSpPr bwMode="auto">
          <a:xfrm rot="10486253">
            <a:off x="5959598" y="1664595"/>
            <a:ext cx="1065675" cy="1088766"/>
            <a:chOff x="3904" y="3489"/>
            <a:chExt cx="459" cy="562"/>
          </a:xfrm>
        </p:grpSpPr>
        <p:sp>
          <p:nvSpPr>
            <p:cNvPr id="52" name="Rectangle 110">
              <a:extLst>
                <a:ext uri="{FF2B5EF4-FFF2-40B4-BE49-F238E27FC236}">
                  <a16:creationId xmlns:a16="http://schemas.microsoft.com/office/drawing/2014/main" id="{DF49524B-21BB-405C-96F7-2B757348A94F}"/>
                </a:ext>
              </a:extLst>
            </p:cNvPr>
            <p:cNvSpPr>
              <a:spLocks noChangeArrowheads="1"/>
            </p:cNvSpPr>
            <p:nvPr/>
          </p:nvSpPr>
          <p:spPr bwMode="auto">
            <a:xfrm rot="9243704">
              <a:off x="3983" y="3612"/>
              <a:ext cx="38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dirty="0"/>
                <a:t> </a:t>
              </a:r>
              <a:r>
                <a:rPr lang="en-US" altLang="en-US" sz="1754" b="1" dirty="0">
                  <a:solidFill>
                    <a:srgbClr val="FFFF00"/>
                  </a:solidFill>
                </a:rPr>
                <a:t>V</a:t>
              </a:r>
              <a:r>
                <a:rPr lang="en-US" altLang="en-US" sz="1754" b="1" baseline="-25000" dirty="0">
                  <a:solidFill>
                    <a:srgbClr val="FFFF00"/>
                  </a:solidFill>
                </a:rPr>
                <a:t>L  </a:t>
              </a:r>
              <a:r>
                <a:rPr lang="en-US" altLang="en-US" sz="1754" b="1" dirty="0">
                  <a:solidFill>
                    <a:srgbClr val="FFFF00"/>
                  </a:solidFill>
                </a:rPr>
                <a:t>- </a:t>
              </a:r>
              <a:r>
                <a:rPr lang="en-US" altLang="en-US" sz="1754" b="1" dirty="0" err="1">
                  <a:solidFill>
                    <a:srgbClr val="FFFF00"/>
                  </a:solidFill>
                </a:rPr>
                <a:t>Vc</a:t>
              </a:r>
              <a:r>
                <a:rPr lang="en-US" altLang="en-US" sz="1754" b="1" dirty="0">
                  <a:solidFill>
                    <a:srgbClr val="FFFF00"/>
                  </a:solidFill>
                </a:rPr>
                <a:t> </a:t>
              </a:r>
            </a:p>
          </p:txBody>
        </p:sp>
        <p:sp>
          <p:nvSpPr>
            <p:cNvPr id="53" name="Line 162">
              <a:extLst>
                <a:ext uri="{FF2B5EF4-FFF2-40B4-BE49-F238E27FC236}">
                  <a16:creationId xmlns:a16="http://schemas.microsoft.com/office/drawing/2014/main" id="{673496B2-C7D6-4060-88B4-1F8E5598C4BA}"/>
                </a:ext>
              </a:extLst>
            </p:cNvPr>
            <p:cNvSpPr>
              <a:spLocks noChangeShapeType="1"/>
            </p:cNvSpPr>
            <p:nvPr/>
          </p:nvSpPr>
          <p:spPr bwMode="auto">
            <a:xfrm>
              <a:off x="3904" y="3489"/>
              <a:ext cx="169" cy="562"/>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sp>
        <p:nvSpPr>
          <p:cNvPr id="61" name="Line 107">
            <a:extLst>
              <a:ext uri="{FF2B5EF4-FFF2-40B4-BE49-F238E27FC236}">
                <a16:creationId xmlns:a16="http://schemas.microsoft.com/office/drawing/2014/main" id="{A8C903B9-1CE7-428A-991D-E95059EA7F80}"/>
              </a:ext>
            </a:extLst>
          </p:cNvPr>
          <p:cNvSpPr>
            <a:spLocks noChangeShapeType="1"/>
          </p:cNvSpPr>
          <p:nvPr/>
        </p:nvSpPr>
        <p:spPr bwMode="auto">
          <a:xfrm rot="20272167" flipV="1">
            <a:off x="6763612" y="1190955"/>
            <a:ext cx="2342625" cy="1106202"/>
          </a:xfrm>
          <a:prstGeom prst="line">
            <a:avLst/>
          </a:prstGeom>
          <a:noFill/>
          <a:ln w="38100">
            <a:solidFill>
              <a:srgbClr val="FF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nvGrpSpPr>
          <p:cNvPr id="63" name="Group 178">
            <a:extLst>
              <a:ext uri="{FF2B5EF4-FFF2-40B4-BE49-F238E27FC236}">
                <a16:creationId xmlns:a16="http://schemas.microsoft.com/office/drawing/2014/main" id="{041FCF8B-786F-4182-8ABA-C245679C5484}"/>
              </a:ext>
            </a:extLst>
          </p:cNvPr>
          <p:cNvGrpSpPr>
            <a:grpSpLocks/>
          </p:cNvGrpSpPr>
          <p:nvPr/>
        </p:nvGrpSpPr>
        <p:grpSpPr bwMode="auto">
          <a:xfrm rot="10486253">
            <a:off x="8844563" y="696118"/>
            <a:ext cx="1070318" cy="1088766"/>
            <a:chOff x="3612" y="3489"/>
            <a:chExt cx="461" cy="562"/>
          </a:xfrm>
        </p:grpSpPr>
        <p:sp>
          <p:nvSpPr>
            <p:cNvPr id="64" name="Rectangle 110">
              <a:extLst>
                <a:ext uri="{FF2B5EF4-FFF2-40B4-BE49-F238E27FC236}">
                  <a16:creationId xmlns:a16="http://schemas.microsoft.com/office/drawing/2014/main" id="{841C2B5C-FF1F-454F-A8AF-FE8801D2564C}"/>
                </a:ext>
              </a:extLst>
            </p:cNvPr>
            <p:cNvSpPr>
              <a:spLocks noChangeArrowheads="1"/>
            </p:cNvSpPr>
            <p:nvPr/>
          </p:nvSpPr>
          <p:spPr bwMode="auto">
            <a:xfrm rot="9243704">
              <a:off x="3612" y="3722"/>
              <a:ext cx="38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dirty="0"/>
                <a:t> </a:t>
              </a:r>
              <a:r>
                <a:rPr lang="en-US" altLang="en-US" sz="1754" b="1" dirty="0">
                  <a:solidFill>
                    <a:srgbClr val="FFFF00"/>
                  </a:solidFill>
                </a:rPr>
                <a:t>V</a:t>
              </a:r>
              <a:r>
                <a:rPr lang="en-US" altLang="en-US" sz="1754" b="1" baseline="-25000" dirty="0">
                  <a:solidFill>
                    <a:srgbClr val="FFFF00"/>
                  </a:solidFill>
                </a:rPr>
                <a:t>L  </a:t>
              </a:r>
              <a:r>
                <a:rPr lang="en-US" altLang="en-US" sz="1754" b="1" dirty="0">
                  <a:solidFill>
                    <a:srgbClr val="FFFF00"/>
                  </a:solidFill>
                </a:rPr>
                <a:t>- </a:t>
              </a:r>
              <a:r>
                <a:rPr lang="en-US" altLang="en-US" sz="1754" b="1" dirty="0" err="1">
                  <a:solidFill>
                    <a:srgbClr val="FFFF00"/>
                  </a:solidFill>
                </a:rPr>
                <a:t>Vc</a:t>
              </a:r>
              <a:r>
                <a:rPr lang="en-US" altLang="en-US" sz="1754" b="1" dirty="0">
                  <a:solidFill>
                    <a:srgbClr val="FFFF00"/>
                  </a:solidFill>
                </a:rPr>
                <a:t> </a:t>
              </a:r>
            </a:p>
          </p:txBody>
        </p:sp>
        <p:sp>
          <p:nvSpPr>
            <p:cNvPr id="65" name="Line 162">
              <a:extLst>
                <a:ext uri="{FF2B5EF4-FFF2-40B4-BE49-F238E27FC236}">
                  <a16:creationId xmlns:a16="http://schemas.microsoft.com/office/drawing/2014/main" id="{98C9C15A-3082-4F83-929C-0B3ABB690363}"/>
                </a:ext>
              </a:extLst>
            </p:cNvPr>
            <p:cNvSpPr>
              <a:spLocks noChangeShapeType="1"/>
            </p:cNvSpPr>
            <p:nvPr/>
          </p:nvSpPr>
          <p:spPr bwMode="auto">
            <a:xfrm>
              <a:off x="3904" y="3489"/>
              <a:ext cx="169" cy="562"/>
            </a:xfrm>
            <a:prstGeom prst="line">
              <a:avLst/>
            </a:prstGeom>
            <a:noFill/>
            <a:ln w="38100">
              <a:solidFill>
                <a:srgbClr val="FFFF00"/>
              </a:solidFill>
              <a:prstDash val="sys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grpSp>
        <p:nvGrpSpPr>
          <p:cNvPr id="66" name="Group 177">
            <a:extLst>
              <a:ext uri="{FF2B5EF4-FFF2-40B4-BE49-F238E27FC236}">
                <a16:creationId xmlns:a16="http://schemas.microsoft.com/office/drawing/2014/main" id="{D6392BCD-050C-488C-873A-148F6407F275}"/>
              </a:ext>
            </a:extLst>
          </p:cNvPr>
          <p:cNvGrpSpPr>
            <a:grpSpLocks/>
          </p:cNvGrpSpPr>
          <p:nvPr/>
        </p:nvGrpSpPr>
        <p:grpSpPr bwMode="auto">
          <a:xfrm>
            <a:off x="6569053" y="711803"/>
            <a:ext cx="2228861" cy="989964"/>
            <a:chOff x="3888" y="2936"/>
            <a:chExt cx="960" cy="511"/>
          </a:xfrm>
        </p:grpSpPr>
        <p:sp>
          <p:nvSpPr>
            <p:cNvPr id="67" name="Line 107">
              <a:extLst>
                <a:ext uri="{FF2B5EF4-FFF2-40B4-BE49-F238E27FC236}">
                  <a16:creationId xmlns:a16="http://schemas.microsoft.com/office/drawing/2014/main" id="{381D3EE3-7B0E-4326-8E69-1896CF75AC03}"/>
                </a:ext>
              </a:extLst>
            </p:cNvPr>
            <p:cNvSpPr>
              <a:spLocks noChangeShapeType="1"/>
            </p:cNvSpPr>
            <p:nvPr/>
          </p:nvSpPr>
          <p:spPr bwMode="auto">
            <a:xfrm flipV="1">
              <a:off x="3888" y="2976"/>
              <a:ext cx="960" cy="471"/>
            </a:xfrm>
            <a:prstGeom prst="line">
              <a:avLst/>
            </a:prstGeom>
            <a:noFill/>
            <a:ln w="38100">
              <a:solidFill>
                <a:srgbClr val="FF0000"/>
              </a:solidFill>
              <a:prstDash val="sys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68" name="Rectangle 109">
              <a:extLst>
                <a:ext uri="{FF2B5EF4-FFF2-40B4-BE49-F238E27FC236}">
                  <a16:creationId xmlns:a16="http://schemas.microsoft.com/office/drawing/2014/main" id="{A59A2BD5-1568-4431-805D-323E55FFCBA5}"/>
                </a:ext>
              </a:extLst>
            </p:cNvPr>
            <p:cNvSpPr>
              <a:spLocks noChangeArrowheads="1"/>
            </p:cNvSpPr>
            <p:nvPr/>
          </p:nvSpPr>
          <p:spPr bwMode="auto">
            <a:xfrm>
              <a:off x="4331" y="2936"/>
              <a:ext cx="173"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0000"/>
                  </a:solidFill>
                  <a:latin typeface="CommercialScript BT" pitchFamily="66" charset="0"/>
                </a:rPr>
                <a:t>V</a:t>
              </a:r>
              <a:r>
                <a:rPr lang="en-US" altLang="en-US" sz="1754" b="1" baseline="-25000" dirty="0">
                  <a:solidFill>
                    <a:srgbClr val="FF0000"/>
                  </a:solidFill>
                  <a:latin typeface="CommercialScript BT" pitchFamily="66" charset="0"/>
                </a:rPr>
                <a:t>R</a:t>
              </a:r>
              <a:endParaRPr lang="en-US" altLang="en-US" sz="1754" b="1" dirty="0">
                <a:solidFill>
                  <a:srgbClr val="FF0000"/>
                </a:solidFill>
              </a:endParaRPr>
            </a:p>
          </p:txBody>
        </p:sp>
      </p:grpSp>
      <p:sp>
        <p:nvSpPr>
          <p:cNvPr id="15" name="Rectangle 109">
            <a:extLst>
              <a:ext uri="{FF2B5EF4-FFF2-40B4-BE49-F238E27FC236}">
                <a16:creationId xmlns:a16="http://schemas.microsoft.com/office/drawing/2014/main" id="{78D772C3-73AB-F13B-D954-35AB16CA6E3D}"/>
              </a:ext>
            </a:extLst>
          </p:cNvPr>
          <p:cNvSpPr>
            <a:spLocks noChangeArrowheads="1"/>
          </p:cNvSpPr>
          <p:nvPr/>
        </p:nvSpPr>
        <p:spPr bwMode="auto">
          <a:xfrm rot="18350067">
            <a:off x="7437845" y="1608171"/>
            <a:ext cx="389850"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66FF"/>
                </a:solidFill>
                <a:latin typeface="CommercialScript BT" pitchFamily="66" charset="0"/>
              </a:rPr>
              <a:t>V</a:t>
            </a:r>
            <a:r>
              <a:rPr lang="en-US" altLang="en-US" sz="1754" b="1" baseline="-25000" dirty="0">
                <a:solidFill>
                  <a:srgbClr val="FF66FF"/>
                </a:solidFill>
                <a:latin typeface="CommercialScript BT" pitchFamily="66" charset="0"/>
              </a:rPr>
              <a:t>Z</a:t>
            </a:r>
            <a:endParaRPr lang="en-US" altLang="en-US" sz="1754" b="1" dirty="0">
              <a:solidFill>
                <a:srgbClr val="FF66FF"/>
              </a:solidFill>
            </a:endParaRPr>
          </a:p>
        </p:txBody>
      </p:sp>
      <p:sp>
        <p:nvSpPr>
          <p:cNvPr id="28" name="Text Box 169">
            <a:extLst>
              <a:ext uri="{FF2B5EF4-FFF2-40B4-BE49-F238E27FC236}">
                <a16:creationId xmlns:a16="http://schemas.microsoft.com/office/drawing/2014/main" id="{134D1641-0866-A943-33ED-2302C6B1678F}"/>
              </a:ext>
            </a:extLst>
          </p:cNvPr>
          <p:cNvSpPr txBox="1">
            <a:spLocks noChangeArrowheads="1"/>
          </p:cNvSpPr>
          <p:nvPr/>
        </p:nvSpPr>
        <p:spPr bwMode="auto">
          <a:xfrm rot="19798800">
            <a:off x="9333025" y="1548097"/>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A</a:t>
            </a:r>
          </a:p>
        </p:txBody>
      </p:sp>
      <p:sp>
        <p:nvSpPr>
          <p:cNvPr id="29" name="Text Box 169">
            <a:extLst>
              <a:ext uri="{FF2B5EF4-FFF2-40B4-BE49-F238E27FC236}">
                <a16:creationId xmlns:a16="http://schemas.microsoft.com/office/drawing/2014/main" id="{DB591A6C-E7B9-3035-D6FC-1172F8E1BB1F}"/>
              </a:ext>
            </a:extLst>
          </p:cNvPr>
          <p:cNvSpPr txBox="1">
            <a:spLocks noChangeArrowheads="1"/>
          </p:cNvSpPr>
          <p:nvPr/>
        </p:nvSpPr>
        <p:spPr bwMode="auto">
          <a:xfrm rot="19422857">
            <a:off x="8774830" y="365609"/>
            <a:ext cx="375029"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B</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C6F503EF-8936-B2F1-A1AA-A76B3BB2B9CD}"/>
                  </a:ext>
                </a:extLst>
              </p:cNvPr>
              <p:cNvSpPr txBox="1"/>
              <p:nvPr/>
            </p:nvSpPr>
            <p:spPr>
              <a:xfrm rot="19327160">
                <a:off x="7664391" y="1991719"/>
                <a:ext cx="263392" cy="35985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754" b="1" i="1">
                          <a:solidFill>
                            <a:srgbClr val="00CC00"/>
                          </a:solidFill>
                          <a:latin typeface="Cambria Math" panose="02040503050406030204" pitchFamily="18" charset="0"/>
                        </a:rPr>
                        <m:t>𝝓</m:t>
                      </m:r>
                    </m:oMath>
                  </m:oMathPara>
                </a14:m>
                <a:endParaRPr lang="en-US" sz="1754" dirty="0"/>
              </a:p>
            </p:txBody>
          </p:sp>
        </mc:Choice>
        <mc:Fallback xmlns="">
          <p:sp>
            <p:nvSpPr>
              <p:cNvPr id="42" name="TextBox 41">
                <a:extLst>
                  <a:ext uri="{FF2B5EF4-FFF2-40B4-BE49-F238E27FC236}">
                    <a16:creationId xmlns:a16="http://schemas.microsoft.com/office/drawing/2014/main" id="{C6F503EF-8936-B2F1-A1AA-A76B3BB2B9CD}"/>
                  </a:ext>
                </a:extLst>
              </p:cNvPr>
              <p:cNvSpPr txBox="1">
                <a:spLocks noRot="1" noChangeAspect="1" noMove="1" noResize="1" noEditPoints="1" noAdjustHandles="1" noChangeArrowheads="1" noChangeShapeType="1" noTextEdit="1"/>
              </p:cNvSpPr>
              <p:nvPr/>
            </p:nvSpPr>
            <p:spPr>
              <a:xfrm rot="19327160">
                <a:off x="7664391" y="1991719"/>
                <a:ext cx="263392" cy="359858"/>
              </a:xfrm>
              <a:prstGeom prst="rect">
                <a:avLst/>
              </a:prstGeom>
              <a:blipFill>
                <a:blip r:embed="rId4"/>
                <a:stretch>
                  <a:fillRect t="-6757" r="-23611" b="-9459"/>
                </a:stretch>
              </a:blipFill>
            </p:spPr>
            <p:txBody>
              <a:bodyPr/>
              <a:lstStyle/>
              <a:p>
                <a:r>
                  <a:rPr lang="en-IN">
                    <a:noFill/>
                  </a:rPr>
                  <a:t> </a:t>
                </a:r>
              </a:p>
            </p:txBody>
          </p:sp>
        </mc:Fallback>
      </mc:AlternateContent>
      <p:sp>
        <p:nvSpPr>
          <p:cNvPr id="43" name="Arc 4">
            <a:extLst>
              <a:ext uri="{FF2B5EF4-FFF2-40B4-BE49-F238E27FC236}">
                <a16:creationId xmlns:a16="http://schemas.microsoft.com/office/drawing/2014/main" id="{967021F4-CF88-43B9-4A9F-3707CE6FA18C}"/>
              </a:ext>
            </a:extLst>
          </p:cNvPr>
          <p:cNvSpPr>
            <a:spLocks/>
          </p:cNvSpPr>
          <p:nvPr/>
        </p:nvSpPr>
        <p:spPr bwMode="auto">
          <a:xfrm>
            <a:off x="7527671" y="2176129"/>
            <a:ext cx="222886" cy="242164"/>
          </a:xfrm>
          <a:custGeom>
            <a:avLst/>
            <a:gdLst>
              <a:gd name="T0" fmla="*/ 0 w 21600"/>
              <a:gd name="T1" fmla="*/ 0 h 28043"/>
              <a:gd name="T2" fmla="*/ 0 w 21600"/>
              <a:gd name="T3" fmla="*/ 1 h 28043"/>
              <a:gd name="T4" fmla="*/ 0 w 21600"/>
              <a:gd name="T5" fmla="*/ 0 h 28043"/>
              <a:gd name="T6" fmla="*/ 0 60000 65536"/>
              <a:gd name="T7" fmla="*/ 0 60000 65536"/>
              <a:gd name="T8" fmla="*/ 0 60000 65536"/>
            </a:gdLst>
            <a:ahLst/>
            <a:cxnLst>
              <a:cxn ang="T6">
                <a:pos x="T0" y="T1"/>
              </a:cxn>
              <a:cxn ang="T7">
                <a:pos x="T2" y="T3"/>
              </a:cxn>
              <a:cxn ang="T8">
                <a:pos x="T4" y="T5"/>
              </a:cxn>
            </a:cxnLst>
            <a:rect l="0" t="0" r="r" b="b"/>
            <a:pathLst>
              <a:path w="21600" h="28043" fill="none" extrusionOk="0">
                <a:moveTo>
                  <a:pt x="-1" y="0"/>
                </a:moveTo>
                <a:cubicBezTo>
                  <a:pt x="11929" y="0"/>
                  <a:pt x="21600" y="9670"/>
                  <a:pt x="21600" y="21600"/>
                </a:cubicBezTo>
                <a:cubicBezTo>
                  <a:pt x="21600" y="23785"/>
                  <a:pt x="21268" y="25957"/>
                  <a:pt x="20616" y="28042"/>
                </a:cubicBezTo>
              </a:path>
              <a:path w="21600" h="28043" stroke="0" extrusionOk="0">
                <a:moveTo>
                  <a:pt x="-1" y="0"/>
                </a:moveTo>
                <a:cubicBezTo>
                  <a:pt x="11929" y="0"/>
                  <a:pt x="21600" y="9670"/>
                  <a:pt x="21600" y="21600"/>
                </a:cubicBezTo>
                <a:cubicBezTo>
                  <a:pt x="21600" y="23785"/>
                  <a:pt x="21268" y="25957"/>
                  <a:pt x="20616" y="28042"/>
                </a:cubicBezTo>
                <a:lnTo>
                  <a:pt x="0" y="21600"/>
                </a:lnTo>
                <a:lnTo>
                  <a:pt x="-1" y="0"/>
                </a:lnTo>
                <a:close/>
              </a:path>
            </a:pathLst>
          </a:custGeom>
          <a:noFill/>
          <a:ln w="28575">
            <a:solidFill>
              <a:srgbClr val="00FF00"/>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dirty="0"/>
          </a:p>
        </p:txBody>
      </p:sp>
      <p:sp>
        <p:nvSpPr>
          <p:cNvPr id="47" name="Line 162">
            <a:extLst>
              <a:ext uri="{FF2B5EF4-FFF2-40B4-BE49-F238E27FC236}">
                <a16:creationId xmlns:a16="http://schemas.microsoft.com/office/drawing/2014/main" id="{E0B3892E-DB6E-BC7E-A4A0-7623E2D62A31}"/>
              </a:ext>
            </a:extLst>
          </p:cNvPr>
          <p:cNvSpPr>
            <a:spLocks noChangeShapeType="1"/>
          </p:cNvSpPr>
          <p:nvPr/>
        </p:nvSpPr>
        <p:spPr bwMode="auto">
          <a:xfrm rot="20767292">
            <a:off x="2956611" y="2734385"/>
            <a:ext cx="179880" cy="939005"/>
          </a:xfrm>
          <a:prstGeom prst="line">
            <a:avLst/>
          </a:prstGeom>
          <a:noFill/>
          <a:ln w="38100">
            <a:solidFill>
              <a:srgbClr val="00FF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Tree>
    <p:extLst>
      <p:ext uri="{BB962C8B-B14F-4D97-AF65-F5344CB8AC3E}">
        <p14:creationId xmlns:p14="http://schemas.microsoft.com/office/powerpoint/2010/main" val="868861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out)">
                                      <p:cBhvr>
                                        <p:cTn id="12" dur="500"/>
                                        <p:tgtEl>
                                          <p:spTgt spid="8"/>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dissolv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down)">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up)">
                                      <p:cBhvr>
                                        <p:cTn id="41" dur="500"/>
                                        <p:tgtEl>
                                          <p:spTgt spid="4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down)">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left)">
                                      <p:cBhvr>
                                        <p:cTn id="51" dur="500"/>
                                        <p:tgtEl>
                                          <p:spTgt spid="31"/>
                                        </p:tgtEl>
                                      </p:cBhvr>
                                    </p:animEffect>
                                  </p:childTnLst>
                                </p:cTn>
                              </p:par>
                            </p:childTnLst>
                          </p:cTn>
                        </p:par>
                      </p:childTnLst>
                    </p:cTn>
                  </p:par>
                  <p:par>
                    <p:cTn id="52" fill="hold">
                      <p:stCondLst>
                        <p:cond delay="indefinite"/>
                      </p:stCondLst>
                      <p:childTnLst>
                        <p:par>
                          <p:cTn id="53" fill="hold">
                            <p:stCondLst>
                              <p:cond delay="0"/>
                            </p:stCondLst>
                            <p:childTnLst>
                              <p:par>
                                <p:cTn id="54" presetID="4" presetClass="entr" presetSubtype="32" fill="hold" nodeType="click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box(out)">
                                      <p:cBhvr>
                                        <p:cTn id="56" dur="500"/>
                                        <p:tgtEl>
                                          <p:spTgt spid="35"/>
                                        </p:tgtEl>
                                      </p:cBhvr>
                                    </p:animEffect>
                                  </p:childTnLst>
                                </p:cTn>
                              </p:par>
                            </p:childTnLst>
                          </p:cTn>
                        </p:par>
                        <p:par>
                          <p:cTn id="57" fill="hold">
                            <p:stCondLst>
                              <p:cond delay="500"/>
                            </p:stCondLst>
                            <p:childTnLst>
                              <p:par>
                                <p:cTn id="58" presetID="9" presetClass="entr" presetSubtype="0"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dissolve">
                                      <p:cBhvr>
                                        <p:cTn id="60" dur="500"/>
                                        <p:tgtEl>
                                          <p:spTgt spid="4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down)">
                                      <p:cBhvr>
                                        <p:cTn id="70" dur="500"/>
                                        <p:tgtEl>
                                          <p:spTgt spid="3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nodeType="click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down)">
                                      <p:cBhvr>
                                        <p:cTn id="75" dur="500"/>
                                        <p:tgtEl>
                                          <p:spTgt spid="51"/>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nodeType="click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down)">
                                      <p:cBhvr>
                                        <p:cTn id="80" dur="500"/>
                                        <p:tgtEl>
                                          <p:spTgt spid="63"/>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wipe(left)">
                                      <p:cBhvr>
                                        <p:cTn id="85" dur="500"/>
                                        <p:tgtEl>
                                          <p:spTgt spid="66"/>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61"/>
                                        </p:tgtEl>
                                        <p:attrNameLst>
                                          <p:attrName>style.visibility</p:attrName>
                                        </p:attrNameLst>
                                      </p:cBhvr>
                                      <p:to>
                                        <p:strVal val="visible"/>
                                      </p:to>
                                    </p:set>
                                    <p:animEffect transition="in" filter="wipe(left)">
                                      <p:cBhvr>
                                        <p:cTn id="90" dur="500"/>
                                        <p:tgtEl>
                                          <p:spTgt spid="61"/>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wipe(down)">
                                      <p:cBhvr>
                                        <p:cTn id="95" dur="500"/>
                                        <p:tgtEl>
                                          <p:spTgt spid="15"/>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43"/>
                                        </p:tgtEl>
                                        <p:attrNameLst>
                                          <p:attrName>style.visibility</p:attrName>
                                        </p:attrNameLst>
                                      </p:cBhvr>
                                      <p:to>
                                        <p:strVal val="visible"/>
                                      </p:to>
                                    </p:set>
                                    <p:animEffect transition="in" filter="wipe(down)">
                                      <p:cBhvr>
                                        <p:cTn id="100" dur="500"/>
                                        <p:tgtEl>
                                          <p:spTgt spid="43"/>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4" fill="hold" grpId="0" nodeType="click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wipe(down)">
                                      <p:cBhvr>
                                        <p:cTn id="10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5" grpId="0"/>
      <p:bldP spid="61" grpId="0" animBg="1"/>
      <p:bldP spid="15" grpId="0"/>
      <p:bldP spid="42" grpId="0"/>
      <p:bldP spid="43" grpId="0" animBg="1"/>
      <p:bldP spid="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grpSp>
        <p:nvGrpSpPr>
          <p:cNvPr id="2" name="Group 176">
            <a:extLst>
              <a:ext uri="{FF2B5EF4-FFF2-40B4-BE49-F238E27FC236}">
                <a16:creationId xmlns:a16="http://schemas.microsoft.com/office/drawing/2014/main" id="{A3237130-36AE-5A6B-CE69-1BAE28D1CD22}"/>
              </a:ext>
            </a:extLst>
          </p:cNvPr>
          <p:cNvGrpSpPr>
            <a:grpSpLocks/>
          </p:cNvGrpSpPr>
          <p:nvPr/>
        </p:nvGrpSpPr>
        <p:grpSpPr bwMode="auto">
          <a:xfrm>
            <a:off x="3989839" y="3163708"/>
            <a:ext cx="3621901" cy="387463"/>
            <a:chOff x="3768" y="3415"/>
            <a:chExt cx="1560" cy="200"/>
          </a:xfrm>
        </p:grpSpPr>
        <p:sp>
          <p:nvSpPr>
            <p:cNvPr id="3" name="Line 106">
              <a:extLst>
                <a:ext uri="{FF2B5EF4-FFF2-40B4-BE49-F238E27FC236}">
                  <a16:creationId xmlns:a16="http://schemas.microsoft.com/office/drawing/2014/main" id="{236D01F7-C39F-A4DF-362A-59AE4912CA88}"/>
                </a:ext>
              </a:extLst>
            </p:cNvPr>
            <p:cNvSpPr>
              <a:spLocks noChangeShapeType="1"/>
            </p:cNvSpPr>
            <p:nvPr/>
          </p:nvSpPr>
          <p:spPr bwMode="auto">
            <a:xfrm>
              <a:off x="3888" y="3447"/>
              <a:ext cx="1344" cy="0"/>
            </a:xfrm>
            <a:prstGeom prst="line">
              <a:avLst/>
            </a:prstGeom>
            <a:noFill/>
            <a:ln w="28575">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4" name="Text Box 167">
              <a:extLst>
                <a:ext uri="{FF2B5EF4-FFF2-40B4-BE49-F238E27FC236}">
                  <a16:creationId xmlns:a16="http://schemas.microsoft.com/office/drawing/2014/main" id="{66B6DA38-2CE6-277D-A171-B8B252139158}"/>
                </a:ext>
              </a:extLst>
            </p:cNvPr>
            <p:cNvSpPr txBox="1">
              <a:spLocks noChangeArrowheads="1"/>
            </p:cNvSpPr>
            <p:nvPr/>
          </p:nvSpPr>
          <p:spPr bwMode="auto">
            <a:xfrm>
              <a:off x="5088" y="3428"/>
              <a:ext cx="240"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x</a:t>
              </a:r>
            </a:p>
          </p:txBody>
        </p:sp>
        <p:sp>
          <p:nvSpPr>
            <p:cNvPr id="5" name="Text Box 169">
              <a:extLst>
                <a:ext uri="{FF2B5EF4-FFF2-40B4-BE49-F238E27FC236}">
                  <a16:creationId xmlns:a16="http://schemas.microsoft.com/office/drawing/2014/main" id="{03052FA3-AC40-C074-FD8E-AEE5ABDCD7F1}"/>
                </a:ext>
              </a:extLst>
            </p:cNvPr>
            <p:cNvSpPr txBox="1">
              <a:spLocks noChangeArrowheads="1"/>
            </p:cNvSpPr>
            <p:nvPr/>
          </p:nvSpPr>
          <p:spPr bwMode="auto">
            <a:xfrm>
              <a:off x="3768" y="3415"/>
              <a:ext cx="24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0</a:t>
              </a:r>
            </a:p>
          </p:txBody>
        </p:sp>
      </p:grpSp>
      <p:sp>
        <p:nvSpPr>
          <p:cNvPr id="6" name="Line 105">
            <a:extLst>
              <a:ext uri="{FF2B5EF4-FFF2-40B4-BE49-F238E27FC236}">
                <a16:creationId xmlns:a16="http://schemas.microsoft.com/office/drawing/2014/main" id="{43C5A391-1764-133E-083D-921F07AB8B1E}"/>
              </a:ext>
            </a:extLst>
          </p:cNvPr>
          <p:cNvSpPr>
            <a:spLocks noChangeShapeType="1"/>
          </p:cNvSpPr>
          <p:nvPr/>
        </p:nvSpPr>
        <p:spPr bwMode="auto">
          <a:xfrm>
            <a:off x="4262060" y="1234941"/>
            <a:ext cx="6386" cy="3660975"/>
          </a:xfrm>
          <a:prstGeom prst="line">
            <a:avLst/>
          </a:prstGeom>
          <a:noFill/>
          <a:ln w="28575">
            <a:solidFill>
              <a:srgbClr val="00FF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7" name="Group 177">
            <a:extLst>
              <a:ext uri="{FF2B5EF4-FFF2-40B4-BE49-F238E27FC236}">
                <a16:creationId xmlns:a16="http://schemas.microsoft.com/office/drawing/2014/main" id="{7314D2E4-A7F5-655D-9205-ACB4FAD17350}"/>
              </a:ext>
            </a:extLst>
          </p:cNvPr>
          <p:cNvGrpSpPr>
            <a:grpSpLocks/>
          </p:cNvGrpSpPr>
          <p:nvPr/>
        </p:nvGrpSpPr>
        <p:grpSpPr bwMode="auto">
          <a:xfrm>
            <a:off x="4268447" y="2293121"/>
            <a:ext cx="2228861" cy="912472"/>
            <a:chOff x="3888" y="2976"/>
            <a:chExt cx="960" cy="471"/>
          </a:xfrm>
        </p:grpSpPr>
        <p:sp>
          <p:nvSpPr>
            <p:cNvPr id="8" name="Line 107">
              <a:extLst>
                <a:ext uri="{FF2B5EF4-FFF2-40B4-BE49-F238E27FC236}">
                  <a16:creationId xmlns:a16="http://schemas.microsoft.com/office/drawing/2014/main" id="{C6B52E37-B3AB-7A71-8C0B-879AA7A7482B}"/>
                </a:ext>
              </a:extLst>
            </p:cNvPr>
            <p:cNvSpPr>
              <a:spLocks noChangeShapeType="1"/>
            </p:cNvSpPr>
            <p:nvPr/>
          </p:nvSpPr>
          <p:spPr bwMode="auto">
            <a:xfrm flipV="1">
              <a:off x="3888" y="2976"/>
              <a:ext cx="960" cy="471"/>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9" name="Rectangle 109">
              <a:extLst>
                <a:ext uri="{FF2B5EF4-FFF2-40B4-BE49-F238E27FC236}">
                  <a16:creationId xmlns:a16="http://schemas.microsoft.com/office/drawing/2014/main" id="{6FE3F245-A476-0B6C-5A60-2E6F004B4AD8}"/>
                </a:ext>
              </a:extLst>
            </p:cNvPr>
            <p:cNvSpPr>
              <a:spLocks noChangeArrowheads="1"/>
            </p:cNvSpPr>
            <p:nvPr/>
          </p:nvSpPr>
          <p:spPr bwMode="auto">
            <a:xfrm>
              <a:off x="4582" y="3086"/>
              <a:ext cx="134"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0000"/>
                  </a:solidFill>
                  <a:latin typeface="CommercialScript BT" pitchFamily="66" charset="0"/>
                </a:rPr>
                <a:t>R</a:t>
              </a:r>
              <a:endParaRPr lang="en-US" altLang="en-US" sz="1754" b="1" dirty="0">
                <a:solidFill>
                  <a:srgbClr val="FF0000"/>
                </a:solidFill>
              </a:endParaRPr>
            </a:p>
          </p:txBody>
        </p:sp>
      </p:grpSp>
      <p:grpSp>
        <p:nvGrpSpPr>
          <p:cNvPr id="10" name="Group 179">
            <a:extLst>
              <a:ext uri="{FF2B5EF4-FFF2-40B4-BE49-F238E27FC236}">
                <a16:creationId xmlns:a16="http://schemas.microsoft.com/office/drawing/2014/main" id="{5333CEA6-B54A-0802-2A2E-2F3D11C59552}"/>
              </a:ext>
            </a:extLst>
          </p:cNvPr>
          <p:cNvGrpSpPr>
            <a:grpSpLocks/>
          </p:cNvGrpSpPr>
          <p:nvPr/>
        </p:nvGrpSpPr>
        <p:grpSpPr bwMode="auto">
          <a:xfrm>
            <a:off x="4786039" y="2828545"/>
            <a:ext cx="608293" cy="377776"/>
            <a:chOff x="4159" y="3206"/>
            <a:chExt cx="262" cy="195"/>
          </a:xfrm>
        </p:grpSpPr>
        <p:sp>
          <p:nvSpPr>
            <p:cNvPr id="11" name="Arc 4">
              <a:extLst>
                <a:ext uri="{FF2B5EF4-FFF2-40B4-BE49-F238E27FC236}">
                  <a16:creationId xmlns:a16="http://schemas.microsoft.com/office/drawing/2014/main" id="{AB88ED15-1A9C-BF4D-41B5-D26F7DE88163}"/>
                </a:ext>
              </a:extLst>
            </p:cNvPr>
            <p:cNvSpPr>
              <a:spLocks/>
            </p:cNvSpPr>
            <p:nvPr/>
          </p:nvSpPr>
          <p:spPr bwMode="auto">
            <a:xfrm>
              <a:off x="4159" y="3276"/>
              <a:ext cx="96" cy="125"/>
            </a:xfrm>
            <a:custGeom>
              <a:avLst/>
              <a:gdLst>
                <a:gd name="T0" fmla="*/ 0 w 21600"/>
                <a:gd name="T1" fmla="*/ 0 h 28043"/>
                <a:gd name="T2" fmla="*/ 0 w 21600"/>
                <a:gd name="T3" fmla="*/ 1 h 28043"/>
                <a:gd name="T4" fmla="*/ 0 w 21600"/>
                <a:gd name="T5" fmla="*/ 0 h 28043"/>
                <a:gd name="T6" fmla="*/ 0 60000 65536"/>
                <a:gd name="T7" fmla="*/ 0 60000 65536"/>
                <a:gd name="T8" fmla="*/ 0 60000 65536"/>
              </a:gdLst>
              <a:ahLst/>
              <a:cxnLst>
                <a:cxn ang="T6">
                  <a:pos x="T0" y="T1"/>
                </a:cxn>
                <a:cxn ang="T7">
                  <a:pos x="T2" y="T3"/>
                </a:cxn>
                <a:cxn ang="T8">
                  <a:pos x="T4" y="T5"/>
                </a:cxn>
              </a:cxnLst>
              <a:rect l="0" t="0" r="r" b="b"/>
              <a:pathLst>
                <a:path w="21600" h="28043" fill="none" extrusionOk="0">
                  <a:moveTo>
                    <a:pt x="-1" y="0"/>
                  </a:moveTo>
                  <a:cubicBezTo>
                    <a:pt x="11929" y="0"/>
                    <a:pt x="21600" y="9670"/>
                    <a:pt x="21600" y="21600"/>
                  </a:cubicBezTo>
                  <a:cubicBezTo>
                    <a:pt x="21600" y="23785"/>
                    <a:pt x="21268" y="25957"/>
                    <a:pt x="20616" y="28042"/>
                  </a:cubicBezTo>
                </a:path>
                <a:path w="21600" h="28043" stroke="0" extrusionOk="0">
                  <a:moveTo>
                    <a:pt x="-1" y="0"/>
                  </a:moveTo>
                  <a:cubicBezTo>
                    <a:pt x="11929" y="0"/>
                    <a:pt x="21600" y="9670"/>
                    <a:pt x="21600" y="21600"/>
                  </a:cubicBezTo>
                  <a:cubicBezTo>
                    <a:pt x="21600" y="23785"/>
                    <a:pt x="21268" y="25957"/>
                    <a:pt x="20616" y="28042"/>
                  </a:cubicBezTo>
                  <a:lnTo>
                    <a:pt x="0" y="21600"/>
                  </a:lnTo>
                  <a:lnTo>
                    <a:pt x="-1" y="0"/>
                  </a:lnTo>
                  <a:close/>
                </a:path>
              </a:pathLst>
            </a:custGeom>
            <a:noFill/>
            <a:ln w="28575">
              <a:solidFill>
                <a:srgbClr val="00FFCC"/>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dirty="0"/>
            </a:p>
          </p:txBody>
        </p:sp>
        <p:sp>
          <p:nvSpPr>
            <p:cNvPr id="12" name="Rectangle 111">
              <a:extLst>
                <a:ext uri="{FF2B5EF4-FFF2-40B4-BE49-F238E27FC236}">
                  <a16:creationId xmlns:a16="http://schemas.microsoft.com/office/drawing/2014/main" id="{C967E2B6-FD13-594D-0DFE-609F71EE0900}"/>
                </a:ext>
              </a:extLst>
            </p:cNvPr>
            <p:cNvSpPr>
              <a:spLocks noChangeArrowheads="1"/>
            </p:cNvSpPr>
            <p:nvPr/>
          </p:nvSpPr>
          <p:spPr bwMode="auto">
            <a:xfrm>
              <a:off x="4238" y="3206"/>
              <a:ext cx="183"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754" b="1" dirty="0">
                  <a:solidFill>
                    <a:srgbClr val="00FFCC"/>
                  </a:solidFill>
                </a:rPr>
                <a:t>ω</a:t>
              </a:r>
              <a:r>
                <a:rPr lang="en-US" altLang="en-US" sz="1754" b="1" dirty="0">
                  <a:solidFill>
                    <a:srgbClr val="00FFCC"/>
                  </a:solidFill>
                </a:rPr>
                <a:t>t</a:t>
              </a:r>
            </a:p>
          </p:txBody>
        </p:sp>
      </p:grpSp>
      <p:sp>
        <p:nvSpPr>
          <p:cNvPr id="13" name="Text Box 168">
            <a:extLst>
              <a:ext uri="{FF2B5EF4-FFF2-40B4-BE49-F238E27FC236}">
                <a16:creationId xmlns:a16="http://schemas.microsoft.com/office/drawing/2014/main" id="{0E7E5360-1553-AC82-D882-DD7E44C2EC88}"/>
              </a:ext>
            </a:extLst>
          </p:cNvPr>
          <p:cNvSpPr txBox="1">
            <a:spLocks noChangeArrowheads="1"/>
          </p:cNvSpPr>
          <p:nvPr/>
        </p:nvSpPr>
        <p:spPr bwMode="auto">
          <a:xfrm>
            <a:off x="3971464" y="1659988"/>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chemeClr val="bg1"/>
                </a:solidFill>
              </a:rPr>
              <a:t>y</a:t>
            </a:r>
          </a:p>
        </p:txBody>
      </p:sp>
      <p:grpSp>
        <p:nvGrpSpPr>
          <p:cNvPr id="14" name="Group 178">
            <a:extLst>
              <a:ext uri="{FF2B5EF4-FFF2-40B4-BE49-F238E27FC236}">
                <a16:creationId xmlns:a16="http://schemas.microsoft.com/office/drawing/2014/main" id="{CB81C684-AEAC-BA11-C453-8F1D51066431}"/>
              </a:ext>
            </a:extLst>
          </p:cNvPr>
          <p:cNvGrpSpPr>
            <a:grpSpLocks/>
          </p:cNvGrpSpPr>
          <p:nvPr/>
        </p:nvGrpSpPr>
        <p:grpSpPr bwMode="auto">
          <a:xfrm rot="10486253">
            <a:off x="3063269" y="2192054"/>
            <a:ext cx="1151578" cy="1088766"/>
            <a:chOff x="3904" y="3489"/>
            <a:chExt cx="496" cy="562"/>
          </a:xfrm>
        </p:grpSpPr>
        <p:sp>
          <p:nvSpPr>
            <p:cNvPr id="15" name="Rectangle 110">
              <a:extLst>
                <a:ext uri="{FF2B5EF4-FFF2-40B4-BE49-F238E27FC236}">
                  <a16:creationId xmlns:a16="http://schemas.microsoft.com/office/drawing/2014/main" id="{4FF94C01-2309-E535-0EBA-3AFDF33CE5A7}"/>
                </a:ext>
              </a:extLst>
            </p:cNvPr>
            <p:cNvSpPr>
              <a:spLocks noChangeArrowheads="1"/>
            </p:cNvSpPr>
            <p:nvPr/>
          </p:nvSpPr>
          <p:spPr bwMode="auto">
            <a:xfrm rot="9243704">
              <a:off x="3944" y="3612"/>
              <a:ext cx="456"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dirty="0"/>
                <a:t>XX</a:t>
              </a:r>
              <a:r>
                <a:rPr lang="en-US" altLang="en-US" sz="1754" b="1" dirty="0">
                  <a:solidFill>
                    <a:srgbClr val="FFFF00"/>
                  </a:solidFill>
                </a:rPr>
                <a:t>X</a:t>
              </a:r>
              <a:r>
                <a:rPr lang="en-US" altLang="en-US" sz="1754" b="1" baseline="-25000" dirty="0">
                  <a:solidFill>
                    <a:srgbClr val="FFFF00"/>
                  </a:solidFill>
                </a:rPr>
                <a:t>L  </a:t>
              </a:r>
              <a:r>
                <a:rPr lang="en-US" altLang="en-US" sz="1754" b="1" dirty="0">
                  <a:solidFill>
                    <a:srgbClr val="FFFF00"/>
                  </a:solidFill>
                </a:rPr>
                <a:t>- </a:t>
              </a:r>
              <a:r>
                <a:rPr lang="en-US" altLang="en-US" sz="1754" b="1" dirty="0" err="1">
                  <a:solidFill>
                    <a:srgbClr val="FFFF00"/>
                  </a:solidFill>
                </a:rPr>
                <a:t>Xc</a:t>
              </a:r>
              <a:r>
                <a:rPr lang="en-US" altLang="en-US" sz="1754" b="1" dirty="0">
                  <a:solidFill>
                    <a:srgbClr val="FFFF00"/>
                  </a:solidFill>
                </a:rPr>
                <a:t> </a:t>
              </a:r>
            </a:p>
          </p:txBody>
        </p:sp>
        <p:sp>
          <p:nvSpPr>
            <p:cNvPr id="16" name="Line 162">
              <a:extLst>
                <a:ext uri="{FF2B5EF4-FFF2-40B4-BE49-F238E27FC236}">
                  <a16:creationId xmlns:a16="http://schemas.microsoft.com/office/drawing/2014/main" id="{242859CC-443C-1AD1-50C0-E16E83CF4BC0}"/>
                </a:ext>
              </a:extLst>
            </p:cNvPr>
            <p:cNvSpPr>
              <a:spLocks noChangeShapeType="1"/>
            </p:cNvSpPr>
            <p:nvPr/>
          </p:nvSpPr>
          <p:spPr bwMode="auto">
            <a:xfrm>
              <a:off x="3904" y="3489"/>
              <a:ext cx="169" cy="562"/>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sp>
        <p:nvSpPr>
          <p:cNvPr id="17" name="Line 107">
            <a:extLst>
              <a:ext uri="{FF2B5EF4-FFF2-40B4-BE49-F238E27FC236}">
                <a16:creationId xmlns:a16="http://schemas.microsoft.com/office/drawing/2014/main" id="{983CE94E-22AF-BBE1-43F9-9816ADA0B094}"/>
              </a:ext>
            </a:extLst>
          </p:cNvPr>
          <p:cNvSpPr>
            <a:spLocks noChangeShapeType="1"/>
          </p:cNvSpPr>
          <p:nvPr/>
        </p:nvSpPr>
        <p:spPr bwMode="auto">
          <a:xfrm rot="20272167" flipV="1">
            <a:off x="3953002" y="1714500"/>
            <a:ext cx="2342625" cy="1106202"/>
          </a:xfrm>
          <a:prstGeom prst="line">
            <a:avLst/>
          </a:prstGeom>
          <a:noFill/>
          <a:ln w="38100">
            <a:solidFill>
              <a:srgbClr val="FF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nvGrpSpPr>
          <p:cNvPr id="18" name="Group 178">
            <a:extLst>
              <a:ext uri="{FF2B5EF4-FFF2-40B4-BE49-F238E27FC236}">
                <a16:creationId xmlns:a16="http://schemas.microsoft.com/office/drawing/2014/main" id="{6B867D7A-9233-B237-7AC9-89AB08C635FB}"/>
              </a:ext>
            </a:extLst>
          </p:cNvPr>
          <p:cNvGrpSpPr>
            <a:grpSpLocks/>
          </p:cNvGrpSpPr>
          <p:nvPr/>
        </p:nvGrpSpPr>
        <p:grpSpPr bwMode="auto">
          <a:xfrm rot="10486253">
            <a:off x="6033953" y="1219663"/>
            <a:ext cx="1070318" cy="1088766"/>
            <a:chOff x="3612" y="3489"/>
            <a:chExt cx="461" cy="562"/>
          </a:xfrm>
        </p:grpSpPr>
        <p:sp>
          <p:nvSpPr>
            <p:cNvPr id="19" name="Rectangle 110">
              <a:extLst>
                <a:ext uri="{FF2B5EF4-FFF2-40B4-BE49-F238E27FC236}">
                  <a16:creationId xmlns:a16="http://schemas.microsoft.com/office/drawing/2014/main" id="{115C3005-0FD6-F941-04D3-C0EBF6CC33A2}"/>
                </a:ext>
              </a:extLst>
            </p:cNvPr>
            <p:cNvSpPr>
              <a:spLocks noChangeArrowheads="1"/>
            </p:cNvSpPr>
            <p:nvPr/>
          </p:nvSpPr>
          <p:spPr bwMode="auto">
            <a:xfrm rot="9243704">
              <a:off x="3612" y="3722"/>
              <a:ext cx="38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754" dirty="0"/>
                <a:t> </a:t>
              </a:r>
              <a:r>
                <a:rPr lang="en-US" altLang="en-US" sz="1754" b="1" dirty="0">
                  <a:solidFill>
                    <a:srgbClr val="FFFF00"/>
                  </a:solidFill>
                </a:rPr>
                <a:t>X</a:t>
              </a:r>
              <a:r>
                <a:rPr lang="en-US" altLang="en-US" sz="1754" b="1" baseline="-25000" dirty="0">
                  <a:solidFill>
                    <a:srgbClr val="FFFF00"/>
                  </a:solidFill>
                </a:rPr>
                <a:t>L  </a:t>
              </a:r>
              <a:r>
                <a:rPr lang="en-US" altLang="en-US" sz="1754" b="1" dirty="0">
                  <a:solidFill>
                    <a:srgbClr val="FFFF00"/>
                  </a:solidFill>
                </a:rPr>
                <a:t>- </a:t>
              </a:r>
              <a:r>
                <a:rPr lang="en-US" altLang="en-US" sz="1754" b="1" dirty="0" err="1">
                  <a:solidFill>
                    <a:srgbClr val="FFFF00"/>
                  </a:solidFill>
                </a:rPr>
                <a:t>Xc</a:t>
              </a:r>
              <a:r>
                <a:rPr lang="en-US" altLang="en-US" sz="1754" b="1" dirty="0">
                  <a:solidFill>
                    <a:srgbClr val="FFFF00"/>
                  </a:solidFill>
                </a:rPr>
                <a:t> </a:t>
              </a:r>
            </a:p>
          </p:txBody>
        </p:sp>
        <p:sp>
          <p:nvSpPr>
            <p:cNvPr id="20" name="Line 162">
              <a:extLst>
                <a:ext uri="{FF2B5EF4-FFF2-40B4-BE49-F238E27FC236}">
                  <a16:creationId xmlns:a16="http://schemas.microsoft.com/office/drawing/2014/main" id="{D0BFD9DC-4F0E-277A-2ADC-87B93529D63A}"/>
                </a:ext>
              </a:extLst>
            </p:cNvPr>
            <p:cNvSpPr>
              <a:spLocks noChangeShapeType="1"/>
            </p:cNvSpPr>
            <p:nvPr/>
          </p:nvSpPr>
          <p:spPr bwMode="auto">
            <a:xfrm>
              <a:off x="3904" y="3489"/>
              <a:ext cx="169" cy="562"/>
            </a:xfrm>
            <a:prstGeom prst="line">
              <a:avLst/>
            </a:prstGeom>
            <a:noFill/>
            <a:ln w="38100">
              <a:solidFill>
                <a:srgbClr val="FFFF00"/>
              </a:solidFill>
              <a:prstDash val="sys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grpSp>
      <p:grpSp>
        <p:nvGrpSpPr>
          <p:cNvPr id="21" name="Group 177">
            <a:extLst>
              <a:ext uri="{FF2B5EF4-FFF2-40B4-BE49-F238E27FC236}">
                <a16:creationId xmlns:a16="http://schemas.microsoft.com/office/drawing/2014/main" id="{C1CC8C30-A411-38CC-CF73-4A6A1383CE12}"/>
              </a:ext>
            </a:extLst>
          </p:cNvPr>
          <p:cNvGrpSpPr>
            <a:grpSpLocks/>
          </p:cNvGrpSpPr>
          <p:nvPr/>
        </p:nvGrpSpPr>
        <p:grpSpPr bwMode="auto">
          <a:xfrm>
            <a:off x="3758443" y="1235348"/>
            <a:ext cx="2228861" cy="989964"/>
            <a:chOff x="3888" y="2936"/>
            <a:chExt cx="960" cy="511"/>
          </a:xfrm>
        </p:grpSpPr>
        <p:sp>
          <p:nvSpPr>
            <p:cNvPr id="22" name="Line 107">
              <a:extLst>
                <a:ext uri="{FF2B5EF4-FFF2-40B4-BE49-F238E27FC236}">
                  <a16:creationId xmlns:a16="http://schemas.microsoft.com/office/drawing/2014/main" id="{E63C3B77-FF70-ED34-5ECE-DDCFB769F457}"/>
                </a:ext>
              </a:extLst>
            </p:cNvPr>
            <p:cNvSpPr>
              <a:spLocks noChangeShapeType="1"/>
            </p:cNvSpPr>
            <p:nvPr/>
          </p:nvSpPr>
          <p:spPr bwMode="auto">
            <a:xfrm flipV="1">
              <a:off x="3888" y="2976"/>
              <a:ext cx="960" cy="471"/>
            </a:xfrm>
            <a:prstGeom prst="line">
              <a:avLst/>
            </a:prstGeom>
            <a:noFill/>
            <a:ln w="38100">
              <a:solidFill>
                <a:srgbClr val="FF0000"/>
              </a:solidFill>
              <a:prstDash val="sys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dirty="0"/>
            </a:p>
          </p:txBody>
        </p:sp>
        <p:sp>
          <p:nvSpPr>
            <p:cNvPr id="23" name="Rectangle 109">
              <a:extLst>
                <a:ext uri="{FF2B5EF4-FFF2-40B4-BE49-F238E27FC236}">
                  <a16:creationId xmlns:a16="http://schemas.microsoft.com/office/drawing/2014/main" id="{EF16B84D-2E64-E4E3-84D0-DD9D83064A88}"/>
                </a:ext>
              </a:extLst>
            </p:cNvPr>
            <p:cNvSpPr>
              <a:spLocks noChangeArrowheads="1"/>
            </p:cNvSpPr>
            <p:nvPr/>
          </p:nvSpPr>
          <p:spPr bwMode="auto">
            <a:xfrm>
              <a:off x="4331" y="2936"/>
              <a:ext cx="134"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0000"/>
                  </a:solidFill>
                  <a:latin typeface="CommercialScript BT" pitchFamily="66" charset="0"/>
                </a:rPr>
                <a:t>R</a:t>
              </a:r>
              <a:endParaRPr lang="en-US" altLang="en-US" sz="1754" b="1" dirty="0">
                <a:solidFill>
                  <a:srgbClr val="FF0000"/>
                </a:solidFill>
              </a:endParaRPr>
            </a:p>
          </p:txBody>
        </p:sp>
      </p:grpSp>
      <p:sp>
        <p:nvSpPr>
          <p:cNvPr id="24" name="Rectangle 109">
            <a:extLst>
              <a:ext uri="{FF2B5EF4-FFF2-40B4-BE49-F238E27FC236}">
                <a16:creationId xmlns:a16="http://schemas.microsoft.com/office/drawing/2014/main" id="{E8041453-B744-40CD-5517-BC93194E8044}"/>
              </a:ext>
            </a:extLst>
          </p:cNvPr>
          <p:cNvSpPr>
            <a:spLocks noChangeArrowheads="1"/>
          </p:cNvSpPr>
          <p:nvPr/>
        </p:nvSpPr>
        <p:spPr bwMode="auto">
          <a:xfrm rot="18350067">
            <a:off x="4676126" y="2131716"/>
            <a:ext cx="292068"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sz="1754" b="1" dirty="0">
                <a:solidFill>
                  <a:srgbClr val="FF66FF"/>
                </a:solidFill>
                <a:latin typeface="CommercialScript BT" pitchFamily="66" charset="0"/>
              </a:rPr>
              <a:t>Z</a:t>
            </a:r>
            <a:endParaRPr lang="en-US" altLang="en-US" sz="1754" b="1" dirty="0">
              <a:solidFill>
                <a:srgbClr val="FF66FF"/>
              </a:solidFill>
            </a:endParaRPr>
          </a:p>
        </p:txBody>
      </p:sp>
      <p:sp>
        <p:nvSpPr>
          <p:cNvPr id="25" name="Text Box 169">
            <a:extLst>
              <a:ext uri="{FF2B5EF4-FFF2-40B4-BE49-F238E27FC236}">
                <a16:creationId xmlns:a16="http://schemas.microsoft.com/office/drawing/2014/main" id="{D32A8E34-1B00-A5CA-2D57-5E8BDA1A6441}"/>
              </a:ext>
            </a:extLst>
          </p:cNvPr>
          <p:cNvSpPr txBox="1">
            <a:spLocks noChangeArrowheads="1"/>
          </p:cNvSpPr>
          <p:nvPr/>
        </p:nvSpPr>
        <p:spPr bwMode="auto">
          <a:xfrm rot="19798800">
            <a:off x="6522415" y="2071642"/>
            <a:ext cx="557216"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A</a:t>
            </a:r>
          </a:p>
        </p:txBody>
      </p:sp>
      <p:sp>
        <p:nvSpPr>
          <p:cNvPr id="26" name="Text Box 169">
            <a:extLst>
              <a:ext uri="{FF2B5EF4-FFF2-40B4-BE49-F238E27FC236}">
                <a16:creationId xmlns:a16="http://schemas.microsoft.com/office/drawing/2014/main" id="{9CF27F88-AE03-9E4F-5134-49CBF8DD6AC7}"/>
              </a:ext>
            </a:extLst>
          </p:cNvPr>
          <p:cNvSpPr txBox="1">
            <a:spLocks noChangeArrowheads="1"/>
          </p:cNvSpPr>
          <p:nvPr/>
        </p:nvSpPr>
        <p:spPr bwMode="auto">
          <a:xfrm rot="19422857">
            <a:off x="5964220" y="889154"/>
            <a:ext cx="375029"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B</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3379D45-1458-3EEE-90D1-54073089AF12}"/>
                  </a:ext>
                </a:extLst>
              </p:cNvPr>
              <p:cNvSpPr txBox="1"/>
              <p:nvPr/>
            </p:nvSpPr>
            <p:spPr>
              <a:xfrm rot="19327160">
                <a:off x="4853781" y="2515264"/>
                <a:ext cx="263392" cy="35985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754" b="1" i="1">
                          <a:solidFill>
                            <a:srgbClr val="00CC00"/>
                          </a:solidFill>
                          <a:latin typeface="Cambria Math" panose="02040503050406030204" pitchFamily="18" charset="0"/>
                        </a:rPr>
                        <m:t>𝝓</m:t>
                      </m:r>
                    </m:oMath>
                  </m:oMathPara>
                </a14:m>
                <a:endParaRPr lang="en-US" sz="1754" dirty="0"/>
              </a:p>
            </p:txBody>
          </p:sp>
        </mc:Choice>
        <mc:Fallback xmlns="">
          <p:sp>
            <p:nvSpPr>
              <p:cNvPr id="27" name="TextBox 26">
                <a:extLst>
                  <a:ext uri="{FF2B5EF4-FFF2-40B4-BE49-F238E27FC236}">
                    <a16:creationId xmlns:a16="http://schemas.microsoft.com/office/drawing/2014/main" id="{C3379D45-1458-3EEE-90D1-54073089AF12}"/>
                  </a:ext>
                </a:extLst>
              </p:cNvPr>
              <p:cNvSpPr txBox="1">
                <a:spLocks noRot="1" noChangeAspect="1" noMove="1" noResize="1" noEditPoints="1" noAdjustHandles="1" noChangeArrowheads="1" noChangeShapeType="1" noTextEdit="1"/>
              </p:cNvSpPr>
              <p:nvPr/>
            </p:nvSpPr>
            <p:spPr>
              <a:xfrm rot="19327160">
                <a:off x="4853781" y="2515264"/>
                <a:ext cx="263392" cy="359858"/>
              </a:xfrm>
              <a:prstGeom prst="rect">
                <a:avLst/>
              </a:prstGeom>
              <a:blipFill>
                <a:blip r:embed="rId3"/>
                <a:stretch>
                  <a:fillRect t="-6757" r="-23611" b="-9459"/>
                </a:stretch>
              </a:blipFill>
            </p:spPr>
            <p:txBody>
              <a:bodyPr/>
              <a:lstStyle/>
              <a:p>
                <a:r>
                  <a:rPr lang="en-IN">
                    <a:noFill/>
                  </a:rPr>
                  <a:t> </a:t>
                </a:r>
              </a:p>
            </p:txBody>
          </p:sp>
        </mc:Fallback>
      </mc:AlternateContent>
      <p:sp>
        <p:nvSpPr>
          <p:cNvPr id="28" name="Arc 4">
            <a:extLst>
              <a:ext uri="{FF2B5EF4-FFF2-40B4-BE49-F238E27FC236}">
                <a16:creationId xmlns:a16="http://schemas.microsoft.com/office/drawing/2014/main" id="{15A376B0-B37C-FF90-CD47-DC740DC5B86E}"/>
              </a:ext>
            </a:extLst>
          </p:cNvPr>
          <p:cNvSpPr>
            <a:spLocks/>
          </p:cNvSpPr>
          <p:nvPr/>
        </p:nvSpPr>
        <p:spPr bwMode="auto">
          <a:xfrm>
            <a:off x="4717061" y="2699674"/>
            <a:ext cx="222886" cy="242164"/>
          </a:xfrm>
          <a:custGeom>
            <a:avLst/>
            <a:gdLst>
              <a:gd name="T0" fmla="*/ 0 w 21600"/>
              <a:gd name="T1" fmla="*/ 0 h 28043"/>
              <a:gd name="T2" fmla="*/ 0 w 21600"/>
              <a:gd name="T3" fmla="*/ 1 h 28043"/>
              <a:gd name="T4" fmla="*/ 0 w 21600"/>
              <a:gd name="T5" fmla="*/ 0 h 28043"/>
              <a:gd name="T6" fmla="*/ 0 60000 65536"/>
              <a:gd name="T7" fmla="*/ 0 60000 65536"/>
              <a:gd name="T8" fmla="*/ 0 60000 65536"/>
            </a:gdLst>
            <a:ahLst/>
            <a:cxnLst>
              <a:cxn ang="T6">
                <a:pos x="T0" y="T1"/>
              </a:cxn>
              <a:cxn ang="T7">
                <a:pos x="T2" y="T3"/>
              </a:cxn>
              <a:cxn ang="T8">
                <a:pos x="T4" y="T5"/>
              </a:cxn>
            </a:cxnLst>
            <a:rect l="0" t="0" r="r" b="b"/>
            <a:pathLst>
              <a:path w="21600" h="28043" fill="none" extrusionOk="0">
                <a:moveTo>
                  <a:pt x="-1" y="0"/>
                </a:moveTo>
                <a:cubicBezTo>
                  <a:pt x="11929" y="0"/>
                  <a:pt x="21600" y="9670"/>
                  <a:pt x="21600" y="21600"/>
                </a:cubicBezTo>
                <a:cubicBezTo>
                  <a:pt x="21600" y="23785"/>
                  <a:pt x="21268" y="25957"/>
                  <a:pt x="20616" y="28042"/>
                </a:cubicBezTo>
              </a:path>
              <a:path w="21600" h="28043" stroke="0" extrusionOk="0">
                <a:moveTo>
                  <a:pt x="-1" y="0"/>
                </a:moveTo>
                <a:cubicBezTo>
                  <a:pt x="11929" y="0"/>
                  <a:pt x="21600" y="9670"/>
                  <a:pt x="21600" y="21600"/>
                </a:cubicBezTo>
                <a:cubicBezTo>
                  <a:pt x="21600" y="23785"/>
                  <a:pt x="21268" y="25957"/>
                  <a:pt x="20616" y="28042"/>
                </a:cubicBezTo>
                <a:lnTo>
                  <a:pt x="0" y="21600"/>
                </a:lnTo>
                <a:lnTo>
                  <a:pt x="-1" y="0"/>
                </a:lnTo>
                <a:close/>
              </a:path>
            </a:pathLst>
          </a:custGeom>
          <a:noFill/>
          <a:ln w="28575">
            <a:solidFill>
              <a:srgbClr val="00FF00"/>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dirty="0"/>
          </a:p>
        </p:txBody>
      </p:sp>
      <p:sp>
        <p:nvSpPr>
          <p:cNvPr id="29" name="TextBox 28">
            <a:extLst>
              <a:ext uri="{FF2B5EF4-FFF2-40B4-BE49-F238E27FC236}">
                <a16:creationId xmlns:a16="http://schemas.microsoft.com/office/drawing/2014/main" id="{6BF84392-8E2E-E0F0-78B4-A27D57EFDBF3}"/>
              </a:ext>
            </a:extLst>
          </p:cNvPr>
          <p:cNvSpPr txBox="1"/>
          <p:nvPr/>
        </p:nvSpPr>
        <p:spPr>
          <a:xfrm>
            <a:off x="3486001" y="289529"/>
            <a:ext cx="4125739" cy="523220"/>
          </a:xfrm>
          <a:prstGeom prst="rect">
            <a:avLst/>
          </a:prstGeom>
          <a:noFill/>
        </p:spPr>
        <p:txBody>
          <a:bodyPr wrap="square">
            <a:spAutoFit/>
          </a:bodyPr>
          <a:lstStyle/>
          <a:p>
            <a:r>
              <a:rPr lang="en-US" alt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Impedance Triangle</a:t>
            </a:r>
            <a:endParaRPr lang="en-IN" sz="2800"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31" name="TextBox 30">
            <a:extLst>
              <a:ext uri="{FF2B5EF4-FFF2-40B4-BE49-F238E27FC236}">
                <a16:creationId xmlns:a16="http://schemas.microsoft.com/office/drawing/2014/main" id="{7C20659F-0111-B766-0E8F-BC4711EF774A}"/>
              </a:ext>
            </a:extLst>
          </p:cNvPr>
          <p:cNvSpPr txBox="1"/>
          <p:nvPr/>
        </p:nvSpPr>
        <p:spPr>
          <a:xfrm>
            <a:off x="4052539" y="5154824"/>
            <a:ext cx="2756086" cy="629752"/>
          </a:xfrm>
          <a:prstGeom prst="rect">
            <a:avLst/>
          </a:prstGeom>
          <a:noFill/>
        </p:spPr>
        <p:txBody>
          <a:bodyPr wrap="square" rtlCol="0">
            <a:spAutoFit/>
          </a:bodyPr>
          <a:lstStyle/>
          <a:p>
            <a:r>
              <a:rPr lang="en-IN" sz="1754" dirty="0">
                <a:solidFill>
                  <a:schemeClr val="bg1"/>
                </a:solidFill>
              </a:rPr>
              <a:t>Type this content here,</a:t>
            </a:r>
          </a:p>
          <a:p>
            <a:r>
              <a:rPr lang="en-IN" sz="1754" dirty="0">
                <a:solidFill>
                  <a:schemeClr val="bg1"/>
                </a:solidFill>
              </a:rPr>
              <a:t> text page no:94</a:t>
            </a:r>
            <a:endParaRPr lang="en-US" sz="1754" dirty="0">
              <a:solidFill>
                <a:schemeClr val="bg1"/>
              </a:solidFill>
            </a:endParaRPr>
          </a:p>
        </p:txBody>
      </p:sp>
    </p:spTree>
    <p:extLst>
      <p:ext uri="{BB962C8B-B14F-4D97-AF65-F5344CB8AC3E}">
        <p14:creationId xmlns:p14="http://schemas.microsoft.com/office/powerpoint/2010/main" val="3404705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out)">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dissolv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5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down)">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ipe(down)">
                                      <p:cBhvr>
                                        <p:cTn id="56" dur="500"/>
                                        <p:tgtEl>
                                          <p:spTgt spid="28"/>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down)">
                                      <p:cBhvr>
                                        <p:cTn id="6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animBg="1"/>
      <p:bldP spid="24" grpId="0"/>
      <p:bldP spid="27" grpId="0"/>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Line 8">
            <a:extLst>
              <a:ext uri="{FF2B5EF4-FFF2-40B4-BE49-F238E27FC236}">
                <a16:creationId xmlns:a16="http://schemas.microsoft.com/office/drawing/2014/main" id="{8A80A5EC-482A-C83D-756C-54885D971FA7}"/>
              </a:ext>
            </a:extLst>
          </p:cNvPr>
          <p:cNvSpPr>
            <a:spLocks noChangeShapeType="1"/>
          </p:cNvSpPr>
          <p:nvPr/>
        </p:nvSpPr>
        <p:spPr bwMode="auto">
          <a:xfrm flipV="1">
            <a:off x="1889023" y="1806593"/>
            <a:ext cx="2925422" cy="2542264"/>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 name="Group 24">
            <a:extLst>
              <a:ext uri="{FF2B5EF4-FFF2-40B4-BE49-F238E27FC236}">
                <a16:creationId xmlns:a16="http://schemas.microsoft.com/office/drawing/2014/main" id="{3638E7C4-6559-EFE8-021F-076641C3974F}"/>
              </a:ext>
            </a:extLst>
          </p:cNvPr>
          <p:cNvGrpSpPr>
            <a:grpSpLocks/>
          </p:cNvGrpSpPr>
          <p:nvPr/>
        </p:nvGrpSpPr>
        <p:grpSpPr bwMode="auto">
          <a:xfrm>
            <a:off x="1889015" y="701649"/>
            <a:ext cx="3429209" cy="3647209"/>
            <a:chOff x="3936" y="240"/>
            <a:chExt cx="2217" cy="960"/>
          </a:xfrm>
        </p:grpSpPr>
        <p:sp>
          <p:nvSpPr>
            <p:cNvPr id="4" name="Line 7">
              <a:extLst>
                <a:ext uri="{FF2B5EF4-FFF2-40B4-BE49-F238E27FC236}">
                  <a16:creationId xmlns:a16="http://schemas.microsoft.com/office/drawing/2014/main" id="{28194033-42CF-1DEC-FDC3-F5967FA6B2FE}"/>
                </a:ext>
              </a:extLst>
            </p:cNvPr>
            <p:cNvSpPr>
              <a:spLocks noChangeShapeType="1"/>
            </p:cNvSpPr>
            <p:nvPr/>
          </p:nvSpPr>
          <p:spPr bwMode="auto">
            <a:xfrm flipV="1">
              <a:off x="3936" y="240"/>
              <a:ext cx="0" cy="960"/>
            </a:xfrm>
            <a:prstGeom prst="line">
              <a:avLst/>
            </a:prstGeom>
            <a:noFill/>
            <a:ln w="28575">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5" name="Rectangle 9">
              <a:extLst>
                <a:ext uri="{FF2B5EF4-FFF2-40B4-BE49-F238E27FC236}">
                  <a16:creationId xmlns:a16="http://schemas.microsoft.com/office/drawing/2014/main" id="{296F77B8-4E95-BDC9-8B35-59C508577B4A}"/>
                </a:ext>
              </a:extLst>
            </p:cNvPr>
            <p:cNvSpPr>
              <a:spLocks noChangeArrowheads="1"/>
            </p:cNvSpPr>
            <p:nvPr/>
          </p:nvSpPr>
          <p:spPr bwMode="auto">
            <a:xfrm>
              <a:off x="5921" y="386"/>
              <a:ext cx="232" cy="8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559" b="1" dirty="0">
                  <a:solidFill>
                    <a:srgbClr val="FF0000"/>
                  </a:solidFill>
                </a:rPr>
                <a:t>X</a:t>
              </a:r>
              <a:r>
                <a:rPr lang="en-US" altLang="en-US" sz="1754" b="1" baseline="-25000" dirty="0">
                  <a:solidFill>
                    <a:srgbClr val="FF0000"/>
                  </a:solidFill>
                </a:rPr>
                <a:t>L</a:t>
              </a:r>
              <a:endParaRPr lang="en-US" altLang="en-US" sz="1949" b="1" baseline="-25000" dirty="0">
                <a:solidFill>
                  <a:srgbClr val="FF0000"/>
                </a:solidFill>
              </a:endParaRPr>
            </a:p>
          </p:txBody>
        </p:sp>
      </p:grpSp>
      <p:sp>
        <p:nvSpPr>
          <p:cNvPr id="6" name="Rectangle 11">
            <a:extLst>
              <a:ext uri="{FF2B5EF4-FFF2-40B4-BE49-F238E27FC236}">
                <a16:creationId xmlns:a16="http://schemas.microsoft.com/office/drawing/2014/main" id="{70A3DE97-8105-DE3C-CC42-6B7BC27CA394}"/>
              </a:ext>
            </a:extLst>
          </p:cNvPr>
          <p:cNvSpPr>
            <a:spLocks noChangeArrowheads="1"/>
          </p:cNvSpPr>
          <p:nvPr/>
        </p:nvSpPr>
        <p:spPr bwMode="auto">
          <a:xfrm>
            <a:off x="1443551" y="4265832"/>
            <a:ext cx="128590" cy="45425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7" name="Group 23">
            <a:extLst>
              <a:ext uri="{FF2B5EF4-FFF2-40B4-BE49-F238E27FC236}">
                <a16:creationId xmlns:a16="http://schemas.microsoft.com/office/drawing/2014/main" id="{461CBF61-F03C-B54D-BE16-4775BAD2A1A9}"/>
              </a:ext>
            </a:extLst>
          </p:cNvPr>
          <p:cNvGrpSpPr>
            <a:grpSpLocks/>
          </p:cNvGrpSpPr>
          <p:nvPr/>
        </p:nvGrpSpPr>
        <p:grpSpPr bwMode="auto">
          <a:xfrm>
            <a:off x="1668754" y="4265833"/>
            <a:ext cx="5540197" cy="361947"/>
            <a:chOff x="3876" y="1152"/>
            <a:chExt cx="1522" cy="234"/>
          </a:xfrm>
        </p:grpSpPr>
        <p:sp>
          <p:nvSpPr>
            <p:cNvPr id="8" name="Line 6">
              <a:extLst>
                <a:ext uri="{FF2B5EF4-FFF2-40B4-BE49-F238E27FC236}">
                  <a16:creationId xmlns:a16="http://schemas.microsoft.com/office/drawing/2014/main" id="{CF0C5993-7FED-84D3-E2D8-78B10A8AC3CC}"/>
                </a:ext>
              </a:extLst>
            </p:cNvPr>
            <p:cNvSpPr>
              <a:spLocks noChangeShapeType="1"/>
            </p:cNvSpPr>
            <p:nvPr/>
          </p:nvSpPr>
          <p:spPr bwMode="auto">
            <a:xfrm>
              <a:off x="3936" y="1200"/>
              <a:ext cx="1392" cy="0"/>
            </a:xfrm>
            <a:prstGeom prst="line">
              <a:avLst/>
            </a:prstGeom>
            <a:noFill/>
            <a:ln w="28575">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9" name="Rectangle 10">
              <a:extLst>
                <a:ext uri="{FF2B5EF4-FFF2-40B4-BE49-F238E27FC236}">
                  <a16:creationId xmlns:a16="http://schemas.microsoft.com/office/drawing/2014/main" id="{B69322D5-2B71-C8CA-8414-35ECC465D378}"/>
                </a:ext>
              </a:extLst>
            </p:cNvPr>
            <p:cNvSpPr>
              <a:spLocks noChangeArrowheads="1"/>
            </p:cNvSpPr>
            <p:nvPr/>
          </p:nvSpPr>
          <p:spPr bwMode="auto">
            <a:xfrm>
              <a:off x="5328" y="1152"/>
              <a:ext cx="70" cy="23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f</a:t>
              </a:r>
              <a:endParaRPr lang="el-GR" altLang="en-US" sz="1754" b="1" dirty="0">
                <a:solidFill>
                  <a:schemeClr val="bg1"/>
                </a:solidFill>
              </a:endParaRPr>
            </a:p>
          </p:txBody>
        </p:sp>
        <p:sp>
          <p:nvSpPr>
            <p:cNvPr id="10" name="Text Box 12">
              <a:extLst>
                <a:ext uri="{FF2B5EF4-FFF2-40B4-BE49-F238E27FC236}">
                  <a16:creationId xmlns:a16="http://schemas.microsoft.com/office/drawing/2014/main" id="{FDEFD389-674A-B969-D3FA-99E7452B85F8}"/>
                </a:ext>
              </a:extLst>
            </p:cNvPr>
            <p:cNvSpPr txBox="1">
              <a:spLocks noChangeArrowheads="1"/>
            </p:cNvSpPr>
            <p:nvPr/>
          </p:nvSpPr>
          <p:spPr bwMode="auto">
            <a:xfrm>
              <a:off x="3876" y="1152"/>
              <a:ext cx="192" cy="23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chemeClr val="bg1"/>
                  </a:solidFill>
                </a:rPr>
                <a:t>0</a:t>
              </a:r>
            </a:p>
          </p:txBody>
        </p:sp>
      </p:grpSp>
      <p:sp>
        <p:nvSpPr>
          <p:cNvPr id="11" name="Arc 21">
            <a:extLst>
              <a:ext uri="{FF2B5EF4-FFF2-40B4-BE49-F238E27FC236}">
                <a16:creationId xmlns:a16="http://schemas.microsoft.com/office/drawing/2014/main" id="{60F18EED-D948-3CD9-E961-D89443F62337}"/>
              </a:ext>
            </a:extLst>
          </p:cNvPr>
          <p:cNvSpPr>
            <a:spLocks/>
          </p:cNvSpPr>
          <p:nvPr/>
        </p:nvSpPr>
        <p:spPr bwMode="auto">
          <a:xfrm rot="10800000">
            <a:off x="2427615" y="469104"/>
            <a:ext cx="4044984" cy="3566424"/>
          </a:xfrm>
          <a:custGeom>
            <a:avLst/>
            <a:gdLst>
              <a:gd name="T0" fmla="*/ 0 w 21977"/>
              <a:gd name="T1" fmla="*/ 14023 h 21600"/>
              <a:gd name="T2" fmla="*/ 65366213 w 21977"/>
              <a:gd name="T3" fmla="*/ 54715410 h 21600"/>
              <a:gd name="T4" fmla="*/ 1415784 w 21977"/>
              <a:gd name="T5" fmla="*/ 60483750 h 21600"/>
              <a:gd name="T6" fmla="*/ 0 60000 65536"/>
              <a:gd name="T7" fmla="*/ 0 60000 65536"/>
              <a:gd name="T8" fmla="*/ 0 60000 65536"/>
            </a:gdLst>
            <a:ahLst/>
            <a:cxnLst>
              <a:cxn ang="T6">
                <a:pos x="T0" y="T1"/>
              </a:cxn>
              <a:cxn ang="T7">
                <a:pos x="T2" y="T3"/>
              </a:cxn>
              <a:cxn ang="T8">
                <a:pos x="T4" y="T5"/>
              </a:cxn>
            </a:cxnLst>
            <a:rect l="0" t="0" r="r" b="b"/>
            <a:pathLst>
              <a:path w="21977" h="21600" fill="none" extrusionOk="0">
                <a:moveTo>
                  <a:pt x="0" y="5"/>
                </a:moveTo>
                <a:cubicBezTo>
                  <a:pt x="158" y="1"/>
                  <a:pt x="317" y="0"/>
                  <a:pt x="476" y="0"/>
                </a:cubicBezTo>
                <a:cubicBezTo>
                  <a:pt x="11607" y="0"/>
                  <a:pt x="20915" y="8459"/>
                  <a:pt x="21977" y="19539"/>
                </a:cubicBezTo>
              </a:path>
              <a:path w="21977" h="21600" stroke="0" extrusionOk="0">
                <a:moveTo>
                  <a:pt x="0" y="5"/>
                </a:moveTo>
                <a:cubicBezTo>
                  <a:pt x="158" y="1"/>
                  <a:pt x="317" y="0"/>
                  <a:pt x="476" y="0"/>
                </a:cubicBezTo>
                <a:cubicBezTo>
                  <a:pt x="11607" y="0"/>
                  <a:pt x="20915" y="8459"/>
                  <a:pt x="21977" y="19539"/>
                </a:cubicBezTo>
                <a:lnTo>
                  <a:pt x="476" y="21600"/>
                </a:lnTo>
                <a:lnTo>
                  <a:pt x="0" y="5"/>
                </a:lnTo>
                <a:close/>
              </a:path>
            </a:pathLst>
          </a:custGeom>
          <a:noFill/>
          <a:ln w="38100">
            <a:solidFill>
              <a:srgbClr val="00FF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12" name="Line 8">
            <a:extLst>
              <a:ext uri="{FF2B5EF4-FFF2-40B4-BE49-F238E27FC236}">
                <a16:creationId xmlns:a16="http://schemas.microsoft.com/office/drawing/2014/main" id="{82ABDF4B-8A1E-8C8B-D9B5-0109EF6C78F8}"/>
              </a:ext>
            </a:extLst>
          </p:cNvPr>
          <p:cNvSpPr>
            <a:spLocks noChangeShapeType="1"/>
          </p:cNvSpPr>
          <p:nvPr/>
        </p:nvSpPr>
        <p:spPr bwMode="auto">
          <a:xfrm>
            <a:off x="1868789" y="2690197"/>
            <a:ext cx="4589760" cy="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14" name="TextBox 13">
            <a:extLst>
              <a:ext uri="{FF2B5EF4-FFF2-40B4-BE49-F238E27FC236}">
                <a16:creationId xmlns:a16="http://schemas.microsoft.com/office/drawing/2014/main" id="{E066C110-5E25-5C36-1968-631A7A8C98EB}"/>
              </a:ext>
            </a:extLst>
          </p:cNvPr>
          <p:cNvSpPr txBox="1"/>
          <p:nvPr/>
        </p:nvSpPr>
        <p:spPr>
          <a:xfrm>
            <a:off x="2303364" y="404450"/>
            <a:ext cx="396232" cy="389847"/>
          </a:xfrm>
          <a:prstGeom prst="rect">
            <a:avLst/>
          </a:prstGeom>
          <a:noFill/>
        </p:spPr>
        <p:txBody>
          <a:bodyPr wrap="square">
            <a:spAutoFit/>
          </a:bodyPr>
          <a:lstStyle/>
          <a:p>
            <a:r>
              <a:rPr lang="en-US" altLang="en-US" sz="1754" b="1" dirty="0" err="1">
                <a:solidFill>
                  <a:srgbClr val="00FFCC"/>
                </a:solidFill>
              </a:rPr>
              <a:t>X</a:t>
            </a:r>
            <a:r>
              <a:rPr lang="en-US" altLang="en-US" sz="1949" b="1" baseline="-25000" dirty="0" err="1">
                <a:solidFill>
                  <a:srgbClr val="00FFCC"/>
                </a:solidFill>
              </a:rPr>
              <a:t>c</a:t>
            </a:r>
            <a:endParaRPr lang="en-US" sz="1754" dirty="0">
              <a:solidFill>
                <a:srgbClr val="00FFCC"/>
              </a:solidFill>
            </a:endParaRPr>
          </a:p>
        </p:txBody>
      </p:sp>
      <p:sp>
        <p:nvSpPr>
          <p:cNvPr id="16" name="TextBox 15">
            <a:extLst>
              <a:ext uri="{FF2B5EF4-FFF2-40B4-BE49-F238E27FC236}">
                <a16:creationId xmlns:a16="http://schemas.microsoft.com/office/drawing/2014/main" id="{8DCC79A6-C901-3F6F-862B-81C36C120FED}"/>
              </a:ext>
            </a:extLst>
          </p:cNvPr>
          <p:cNvSpPr txBox="1"/>
          <p:nvPr/>
        </p:nvSpPr>
        <p:spPr>
          <a:xfrm>
            <a:off x="6049115" y="2293217"/>
            <a:ext cx="322894" cy="359858"/>
          </a:xfrm>
          <a:prstGeom prst="rect">
            <a:avLst/>
          </a:prstGeom>
          <a:noFill/>
        </p:spPr>
        <p:txBody>
          <a:bodyPr wrap="square">
            <a:spAutoFit/>
          </a:bodyPr>
          <a:lstStyle/>
          <a:p>
            <a:r>
              <a:rPr lang="en-US" altLang="en-US" sz="1754" b="1" dirty="0">
                <a:solidFill>
                  <a:srgbClr val="FFFF00"/>
                </a:solidFill>
              </a:rPr>
              <a:t>R</a:t>
            </a:r>
            <a:endParaRPr lang="en-US" sz="1754" dirty="0">
              <a:solidFill>
                <a:srgbClr val="FFFF00"/>
              </a:solidFill>
            </a:endParaRPr>
          </a:p>
        </p:txBody>
      </p:sp>
      <p:cxnSp>
        <p:nvCxnSpPr>
          <p:cNvPr id="17" name="Straight Connector 16">
            <a:extLst>
              <a:ext uri="{FF2B5EF4-FFF2-40B4-BE49-F238E27FC236}">
                <a16:creationId xmlns:a16="http://schemas.microsoft.com/office/drawing/2014/main" id="{B97A66CF-2E1D-1CC4-07F6-48EB64D25C19}"/>
              </a:ext>
            </a:extLst>
          </p:cNvPr>
          <p:cNvCxnSpPr>
            <a:cxnSpLocks/>
          </p:cNvCxnSpPr>
          <p:nvPr/>
        </p:nvCxnSpPr>
        <p:spPr>
          <a:xfrm>
            <a:off x="3519359" y="2933602"/>
            <a:ext cx="0" cy="1406475"/>
          </a:xfrm>
          <a:prstGeom prst="line">
            <a:avLst/>
          </a:prstGeom>
          <a:ln w="127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D4972C9-24D5-50FB-5376-5B0C8B7434F5}"/>
              </a:ext>
            </a:extLst>
          </p:cNvPr>
          <p:cNvCxnSpPr>
            <a:cxnSpLocks/>
          </p:cNvCxnSpPr>
          <p:nvPr/>
        </p:nvCxnSpPr>
        <p:spPr>
          <a:xfrm>
            <a:off x="2896310" y="2254678"/>
            <a:ext cx="0" cy="2094180"/>
          </a:xfrm>
          <a:prstGeom prst="line">
            <a:avLst/>
          </a:prstGeom>
          <a:ln w="12700">
            <a:solidFill>
              <a:srgbClr val="00FFCC"/>
            </a:solidFill>
            <a:prstDash val="lg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1EA0718-DB94-0511-019D-35ADEC69AB7B}"/>
              </a:ext>
            </a:extLst>
          </p:cNvPr>
          <p:cNvCxnSpPr>
            <a:cxnSpLocks/>
          </p:cNvCxnSpPr>
          <p:nvPr/>
        </p:nvCxnSpPr>
        <p:spPr>
          <a:xfrm>
            <a:off x="4292429" y="2271517"/>
            <a:ext cx="0" cy="2077340"/>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F2F574C-4CDC-AC25-A4AC-113528082D3F}"/>
              </a:ext>
            </a:extLst>
          </p:cNvPr>
          <p:cNvSpPr txBox="1"/>
          <p:nvPr/>
        </p:nvSpPr>
        <p:spPr>
          <a:xfrm>
            <a:off x="2501480" y="4348858"/>
            <a:ext cx="783654" cy="629752"/>
          </a:xfrm>
          <a:prstGeom prst="rect">
            <a:avLst/>
          </a:prstGeom>
          <a:noFill/>
        </p:spPr>
        <p:txBody>
          <a:bodyPr wrap="square">
            <a:spAutoFit/>
          </a:bodyPr>
          <a:lstStyle/>
          <a:p>
            <a:r>
              <a:rPr lang="en-US" altLang="en-US" sz="1754" b="1" dirty="0" err="1">
                <a:solidFill>
                  <a:srgbClr val="00FFCC"/>
                </a:solidFill>
              </a:rPr>
              <a:t>X</a:t>
            </a:r>
            <a:r>
              <a:rPr lang="en-US" altLang="en-US" sz="1949" b="1" baseline="-25000" dirty="0" err="1">
                <a:solidFill>
                  <a:srgbClr val="00FFCC"/>
                </a:solidFill>
              </a:rPr>
              <a:t>c</a:t>
            </a:r>
            <a:r>
              <a:rPr lang="en-US" altLang="en-US" sz="1754" b="1" dirty="0">
                <a:solidFill>
                  <a:srgbClr val="00FFCC"/>
                </a:solidFill>
              </a:rPr>
              <a:t>&gt;</a:t>
            </a:r>
            <a:r>
              <a:rPr lang="en-US" altLang="en-US" sz="1754" b="1" dirty="0">
                <a:solidFill>
                  <a:srgbClr val="FF0000"/>
                </a:solidFill>
              </a:rPr>
              <a:t>X</a:t>
            </a:r>
            <a:r>
              <a:rPr lang="en-US" altLang="en-US" sz="1949" b="1" baseline="-25000" dirty="0">
                <a:solidFill>
                  <a:srgbClr val="FF0000"/>
                </a:solidFill>
              </a:rPr>
              <a:t>L</a:t>
            </a:r>
            <a:endParaRPr lang="en-US" altLang="en-US" sz="2338" b="1" baseline="-25000" dirty="0">
              <a:solidFill>
                <a:srgbClr val="FF0000"/>
              </a:solidFill>
            </a:endParaRPr>
          </a:p>
          <a:p>
            <a:endParaRPr lang="en-US" sz="1754" dirty="0">
              <a:solidFill>
                <a:srgbClr val="00FFCC"/>
              </a:solidFill>
            </a:endParaRPr>
          </a:p>
        </p:txBody>
      </p:sp>
      <p:sp>
        <p:nvSpPr>
          <p:cNvPr id="27" name="TextBox 26">
            <a:extLst>
              <a:ext uri="{FF2B5EF4-FFF2-40B4-BE49-F238E27FC236}">
                <a16:creationId xmlns:a16="http://schemas.microsoft.com/office/drawing/2014/main" id="{78136EE8-C993-7E90-FD06-7582BBED5B8D}"/>
              </a:ext>
            </a:extLst>
          </p:cNvPr>
          <p:cNvSpPr txBox="1"/>
          <p:nvPr/>
        </p:nvSpPr>
        <p:spPr>
          <a:xfrm>
            <a:off x="3231100" y="4347590"/>
            <a:ext cx="726540" cy="329870"/>
          </a:xfrm>
          <a:prstGeom prst="rect">
            <a:avLst/>
          </a:prstGeom>
          <a:noFill/>
        </p:spPr>
        <p:txBody>
          <a:bodyPr wrap="square">
            <a:spAutoFit/>
          </a:bodyPr>
          <a:lstStyle/>
          <a:p>
            <a:r>
              <a:rPr lang="en-US" altLang="en-US" sz="1559" b="1" dirty="0">
                <a:solidFill>
                  <a:srgbClr val="FF0000"/>
                </a:solidFill>
              </a:rPr>
              <a:t>X</a:t>
            </a:r>
            <a:r>
              <a:rPr lang="en-US" altLang="en-US" sz="1559" b="1" baseline="-25000" dirty="0">
                <a:solidFill>
                  <a:srgbClr val="FF0000"/>
                </a:solidFill>
              </a:rPr>
              <a:t>L</a:t>
            </a:r>
            <a:r>
              <a:rPr lang="en-US" altLang="en-US" sz="1559" b="1" dirty="0">
                <a:solidFill>
                  <a:srgbClr val="00FFCC"/>
                </a:solidFill>
              </a:rPr>
              <a:t> =</a:t>
            </a:r>
            <a:r>
              <a:rPr lang="en-US" altLang="en-US" sz="1559" b="1" dirty="0" err="1">
                <a:solidFill>
                  <a:srgbClr val="00FFCC"/>
                </a:solidFill>
              </a:rPr>
              <a:t>X</a:t>
            </a:r>
            <a:r>
              <a:rPr lang="en-US" altLang="en-US" sz="1559" b="1" baseline="-25000" dirty="0" err="1">
                <a:solidFill>
                  <a:srgbClr val="00FFCC"/>
                </a:solidFill>
              </a:rPr>
              <a:t>c</a:t>
            </a:r>
            <a:endParaRPr lang="en-US" sz="1559" dirty="0">
              <a:solidFill>
                <a:srgbClr val="00FFCC"/>
              </a:solidFill>
            </a:endParaRPr>
          </a:p>
        </p:txBody>
      </p:sp>
      <p:sp>
        <p:nvSpPr>
          <p:cNvPr id="28" name="TextBox 27">
            <a:extLst>
              <a:ext uri="{FF2B5EF4-FFF2-40B4-BE49-F238E27FC236}">
                <a16:creationId xmlns:a16="http://schemas.microsoft.com/office/drawing/2014/main" id="{1682BB17-1325-B23F-7D79-BC51A25883A7}"/>
              </a:ext>
            </a:extLst>
          </p:cNvPr>
          <p:cNvSpPr txBox="1"/>
          <p:nvPr/>
        </p:nvSpPr>
        <p:spPr>
          <a:xfrm>
            <a:off x="4004739" y="4332564"/>
            <a:ext cx="954634" cy="359858"/>
          </a:xfrm>
          <a:prstGeom prst="rect">
            <a:avLst/>
          </a:prstGeom>
          <a:noFill/>
        </p:spPr>
        <p:txBody>
          <a:bodyPr wrap="square">
            <a:spAutoFit/>
          </a:bodyPr>
          <a:lstStyle/>
          <a:p>
            <a:r>
              <a:rPr lang="en-US" altLang="en-US" sz="1754" b="1" dirty="0">
                <a:solidFill>
                  <a:srgbClr val="FF0000"/>
                </a:solidFill>
              </a:rPr>
              <a:t>X</a:t>
            </a:r>
            <a:r>
              <a:rPr lang="en-US" altLang="en-US" sz="1754" b="1" baseline="-25000" dirty="0">
                <a:solidFill>
                  <a:srgbClr val="FF0000"/>
                </a:solidFill>
              </a:rPr>
              <a:t>L</a:t>
            </a:r>
            <a:r>
              <a:rPr lang="en-US" altLang="en-US" sz="1754" b="1" dirty="0">
                <a:solidFill>
                  <a:srgbClr val="00FFCC"/>
                </a:solidFill>
              </a:rPr>
              <a:t> &gt;</a:t>
            </a:r>
            <a:r>
              <a:rPr lang="en-US" altLang="en-US" sz="1754" b="1" dirty="0" err="1">
                <a:solidFill>
                  <a:srgbClr val="00FFCC"/>
                </a:solidFill>
              </a:rPr>
              <a:t>X</a:t>
            </a:r>
            <a:r>
              <a:rPr lang="en-US" altLang="en-US" sz="1754" b="1" baseline="-25000" dirty="0" err="1">
                <a:solidFill>
                  <a:srgbClr val="00FFCC"/>
                </a:solidFill>
              </a:rPr>
              <a:t>c</a:t>
            </a:r>
            <a:endParaRPr lang="en-US" sz="1754" dirty="0">
              <a:solidFill>
                <a:srgbClr val="00FFCC"/>
              </a:solidFill>
            </a:endParaRPr>
          </a:p>
        </p:txBody>
      </p:sp>
      <p:sp>
        <p:nvSpPr>
          <p:cNvPr id="29" name="TextBox 28">
            <a:extLst>
              <a:ext uri="{FF2B5EF4-FFF2-40B4-BE49-F238E27FC236}">
                <a16:creationId xmlns:a16="http://schemas.microsoft.com/office/drawing/2014/main" id="{F4379F19-C37B-9C68-E786-746450C3CB8F}"/>
              </a:ext>
            </a:extLst>
          </p:cNvPr>
          <p:cNvSpPr txBox="1"/>
          <p:nvPr/>
        </p:nvSpPr>
        <p:spPr>
          <a:xfrm rot="16200000">
            <a:off x="2042098" y="3139059"/>
            <a:ext cx="1239975" cy="359858"/>
          </a:xfrm>
          <a:prstGeom prst="rect">
            <a:avLst/>
          </a:prstGeom>
          <a:noFill/>
        </p:spPr>
        <p:txBody>
          <a:bodyPr wrap="square" rtlCol="0">
            <a:spAutoFit/>
          </a:bodyPr>
          <a:lstStyle/>
          <a:p>
            <a:r>
              <a:rPr lang="en-IN" sz="1754" dirty="0">
                <a:solidFill>
                  <a:srgbClr val="00FFCC"/>
                </a:solidFill>
                <a:latin typeface="Times New Roman" panose="02020603050405020304" pitchFamily="18" charset="0"/>
                <a:cs typeface="Times New Roman" panose="02020603050405020304" pitchFamily="18" charset="0"/>
              </a:rPr>
              <a:t>Capacitive</a:t>
            </a:r>
            <a:endParaRPr lang="en-US" sz="1754" dirty="0">
              <a:solidFill>
                <a:srgbClr val="00FFCC"/>
              </a:solidFill>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31F620B9-E182-3AB4-9B64-753ACC485CC8}"/>
              </a:ext>
            </a:extLst>
          </p:cNvPr>
          <p:cNvSpPr txBox="1"/>
          <p:nvPr/>
        </p:nvSpPr>
        <p:spPr>
          <a:xfrm rot="16200000">
            <a:off x="2760620" y="3179693"/>
            <a:ext cx="1239975" cy="359858"/>
          </a:xfrm>
          <a:prstGeom prst="rect">
            <a:avLst/>
          </a:prstGeom>
          <a:noFill/>
        </p:spPr>
        <p:txBody>
          <a:bodyPr wrap="square" rtlCol="0">
            <a:spAutoFit/>
          </a:bodyPr>
          <a:lstStyle/>
          <a:p>
            <a:r>
              <a:rPr lang="en-IN" sz="1754" dirty="0" err="1">
                <a:solidFill>
                  <a:srgbClr val="FFFF00"/>
                </a:solidFill>
                <a:latin typeface="Times New Roman" panose="02020603050405020304" pitchFamily="18" charset="0"/>
                <a:cs typeface="Times New Roman" panose="02020603050405020304" pitchFamily="18" charset="0"/>
              </a:rPr>
              <a:t>Resistivee</a:t>
            </a:r>
            <a:endParaRPr lang="en-US" sz="1754" dirty="0">
              <a:solidFill>
                <a:srgbClr val="FFFF00"/>
              </a:solidFill>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627B146A-986F-2D18-A475-3ACDEB5EB455}"/>
              </a:ext>
            </a:extLst>
          </p:cNvPr>
          <p:cNvSpPr txBox="1"/>
          <p:nvPr/>
        </p:nvSpPr>
        <p:spPr>
          <a:xfrm rot="16200000">
            <a:off x="3522421" y="3130256"/>
            <a:ext cx="1239975" cy="359858"/>
          </a:xfrm>
          <a:prstGeom prst="rect">
            <a:avLst/>
          </a:prstGeom>
          <a:noFill/>
        </p:spPr>
        <p:txBody>
          <a:bodyPr wrap="square" rtlCol="0">
            <a:spAutoFit/>
          </a:bodyPr>
          <a:lstStyle/>
          <a:p>
            <a:r>
              <a:rPr lang="en-IN" sz="1754" dirty="0">
                <a:solidFill>
                  <a:srgbClr val="00FFCC"/>
                </a:solidFill>
                <a:latin typeface="Times New Roman" panose="02020603050405020304" pitchFamily="18" charset="0"/>
                <a:cs typeface="Times New Roman" panose="02020603050405020304" pitchFamily="18" charset="0"/>
              </a:rPr>
              <a:t>Inductive</a:t>
            </a:r>
            <a:endParaRPr lang="en-US" sz="1754" dirty="0">
              <a:solidFill>
                <a:srgbClr val="00FFCC"/>
              </a:solidFill>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9CD2D5E6-08A1-898D-CFEC-2D4C01E99BE3}"/>
              </a:ext>
            </a:extLst>
          </p:cNvPr>
          <p:cNvSpPr txBox="1"/>
          <p:nvPr/>
        </p:nvSpPr>
        <p:spPr>
          <a:xfrm>
            <a:off x="744746" y="4978610"/>
            <a:ext cx="6425788" cy="1015663"/>
          </a:xfrm>
          <a:prstGeom prst="rect">
            <a:avLst/>
          </a:prstGeom>
          <a:noFill/>
        </p:spPr>
        <p:txBody>
          <a:bodyPr wrap="square">
            <a:spAutoFit/>
          </a:bodyPr>
          <a:lstStyle/>
          <a:p>
            <a:r>
              <a:rPr lang="en-US" alt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At resonance </a:t>
            </a:r>
            <a:r>
              <a:rPr lang="en-US" alt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X</a:t>
            </a:r>
            <a:r>
              <a:rPr lang="en-US" altLang="en-US" sz="2000" b="1" baseline="-25000" dirty="0">
                <a:solidFill>
                  <a:srgbClr val="FF0000"/>
                </a:solidFill>
                <a:latin typeface="Tahoma" panose="020B0604030504040204" pitchFamily="34" charset="0"/>
                <a:ea typeface="Tahoma" panose="020B0604030504040204" pitchFamily="34" charset="0"/>
                <a:cs typeface="Tahoma" panose="020B0604030504040204" pitchFamily="34" charset="0"/>
              </a:rPr>
              <a:t>L</a:t>
            </a:r>
            <a:r>
              <a:rPr lang="en-US" altLang="en-US" sz="2000" b="1" dirty="0">
                <a:solidFill>
                  <a:srgbClr val="00FFCC"/>
                </a:solidFill>
                <a:latin typeface="Tahoma" panose="020B0604030504040204" pitchFamily="34" charset="0"/>
                <a:ea typeface="Tahoma" panose="020B0604030504040204" pitchFamily="34" charset="0"/>
                <a:cs typeface="Tahoma" panose="020B0604030504040204" pitchFamily="34" charset="0"/>
              </a:rPr>
              <a:t> =</a:t>
            </a:r>
            <a:r>
              <a:rPr lang="en-US" altLang="en-US" sz="2000" b="1" dirty="0" err="1">
                <a:solidFill>
                  <a:srgbClr val="00FFCC"/>
                </a:solidFill>
                <a:latin typeface="Tahoma" panose="020B0604030504040204" pitchFamily="34" charset="0"/>
                <a:ea typeface="Tahoma" panose="020B0604030504040204" pitchFamily="34" charset="0"/>
                <a:cs typeface="Tahoma" panose="020B0604030504040204" pitchFamily="34" charset="0"/>
              </a:rPr>
              <a:t>X</a:t>
            </a:r>
            <a:r>
              <a:rPr lang="en-US" altLang="en-US" sz="2000" b="1" baseline="-25000" dirty="0" err="1">
                <a:solidFill>
                  <a:srgbClr val="00FFCC"/>
                </a:solidFill>
                <a:latin typeface="Tahoma" panose="020B0604030504040204" pitchFamily="34" charset="0"/>
                <a:ea typeface="Tahoma" panose="020B0604030504040204" pitchFamily="34" charset="0"/>
                <a:cs typeface="Tahoma" panose="020B0604030504040204" pitchFamily="34" charset="0"/>
              </a:rPr>
              <a:t>c</a:t>
            </a:r>
            <a:r>
              <a:rPr lang="en-US" altLang="en-US" sz="2000" b="1" baseline="-25000" dirty="0">
                <a:solidFill>
                  <a:srgbClr val="00FFCC"/>
                </a:solidFill>
                <a:latin typeface="Tahoma" panose="020B0604030504040204" pitchFamily="34" charset="0"/>
                <a:ea typeface="Tahoma" panose="020B0604030504040204" pitchFamily="34" charset="0"/>
                <a:cs typeface="Tahoma" panose="020B0604030504040204" pitchFamily="34" charset="0"/>
              </a:rPr>
              <a:t>,</a:t>
            </a:r>
            <a:r>
              <a:rPr lang="en-US" alt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 impedance will be minimum, the current will be maximum in the circuit.</a:t>
            </a:r>
            <a:endParaRPr lang="en-US" sz="2000" dirty="0">
              <a:solidFill>
                <a:srgbClr val="00FFCC"/>
              </a:solidFill>
              <a:latin typeface="Tahoma" panose="020B0604030504040204" pitchFamily="34" charset="0"/>
              <a:ea typeface="Tahoma" panose="020B0604030504040204" pitchFamily="34" charset="0"/>
              <a:cs typeface="Tahoma" panose="020B0604030504040204" pitchFamily="34" charset="0"/>
            </a:endParaRPr>
          </a:p>
          <a:p>
            <a:endParaRPr lang="en-US" sz="20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4" name="Object 33">
            <a:extLst>
              <a:ext uri="{FF2B5EF4-FFF2-40B4-BE49-F238E27FC236}">
                <a16:creationId xmlns:a16="http://schemas.microsoft.com/office/drawing/2014/main" id="{3B060130-72A1-C466-9708-3193F8D0983E}"/>
              </a:ext>
            </a:extLst>
          </p:cNvPr>
          <p:cNvGraphicFramePr>
            <a:graphicFrameLocks noChangeAspect="1"/>
          </p:cNvGraphicFramePr>
          <p:nvPr>
            <p:extLst>
              <p:ext uri="{D42A27DB-BD31-4B8C-83A1-F6EECF244321}">
                <p14:modId xmlns:p14="http://schemas.microsoft.com/office/powerpoint/2010/main" val="2848022625"/>
              </p:ext>
            </p:extLst>
          </p:nvPr>
        </p:nvGraphicFramePr>
        <p:xfrm>
          <a:off x="7566843" y="580363"/>
          <a:ext cx="1078105" cy="1673615"/>
        </p:xfrm>
        <a:graphic>
          <a:graphicData uri="http://schemas.openxmlformats.org/presentationml/2006/ole">
            <mc:AlternateContent xmlns:mc="http://schemas.openxmlformats.org/markup-compatibility/2006">
              <mc:Choice xmlns:v="urn:schemas-microsoft-com:vml" Requires="v">
                <p:oleObj name="Equation" r:id="rId3" imgW="571320" imgH="1041120" progId="Equation.DSMT4">
                  <p:embed/>
                </p:oleObj>
              </mc:Choice>
              <mc:Fallback>
                <p:oleObj name="Equation" r:id="rId3" imgW="571320" imgH="1041120" progId="Equation.DSMT4">
                  <p:embed/>
                  <p:pic>
                    <p:nvPicPr>
                      <p:cNvPr id="0" name=""/>
                      <p:cNvPicPr/>
                      <p:nvPr/>
                    </p:nvPicPr>
                    <p:blipFill>
                      <a:blip r:embed="rId4"/>
                      <a:stretch>
                        <a:fillRect/>
                      </a:stretch>
                    </p:blipFill>
                    <p:spPr>
                      <a:xfrm>
                        <a:off x="7566843" y="580363"/>
                        <a:ext cx="1078105" cy="1673615"/>
                      </a:xfrm>
                      <a:prstGeom prst="rect">
                        <a:avLst/>
                      </a:prstGeom>
                    </p:spPr>
                  </p:pic>
                </p:oleObj>
              </mc:Fallback>
            </mc:AlternateContent>
          </a:graphicData>
        </a:graphic>
      </p:graphicFrame>
      <p:graphicFrame>
        <p:nvGraphicFramePr>
          <p:cNvPr id="39" name="Object 38">
            <a:extLst>
              <a:ext uri="{FF2B5EF4-FFF2-40B4-BE49-F238E27FC236}">
                <a16:creationId xmlns:a16="http://schemas.microsoft.com/office/drawing/2014/main" id="{1B940729-4847-F98C-04EC-CEF69F5833A9}"/>
              </a:ext>
            </a:extLst>
          </p:cNvPr>
          <p:cNvGraphicFramePr>
            <a:graphicFrameLocks noChangeAspect="1"/>
          </p:cNvGraphicFramePr>
          <p:nvPr>
            <p:extLst>
              <p:ext uri="{D42A27DB-BD31-4B8C-83A1-F6EECF244321}">
                <p14:modId xmlns:p14="http://schemas.microsoft.com/office/powerpoint/2010/main" val="2080341187"/>
              </p:ext>
            </p:extLst>
          </p:nvPr>
        </p:nvGraphicFramePr>
        <p:xfrm>
          <a:off x="7385801" y="2343885"/>
          <a:ext cx="1385398" cy="899646"/>
        </p:xfrm>
        <a:graphic>
          <a:graphicData uri="http://schemas.openxmlformats.org/presentationml/2006/ole">
            <mc:AlternateContent xmlns:mc="http://schemas.openxmlformats.org/markup-compatibility/2006">
              <mc:Choice xmlns:v="urn:schemas-microsoft-com:vml" Requires="v">
                <p:oleObj name="Equation" r:id="rId5" imgW="765119" imgH="496334" progId="Equation.DSMT4">
                  <p:embed/>
                </p:oleObj>
              </mc:Choice>
              <mc:Fallback>
                <p:oleObj name="Equation" r:id="rId5" imgW="765119" imgH="496334" progId="Equation.DSMT4">
                  <p:embed/>
                  <p:pic>
                    <p:nvPicPr>
                      <p:cNvPr id="0" name=""/>
                      <p:cNvPicPr/>
                      <p:nvPr/>
                    </p:nvPicPr>
                    <p:blipFill>
                      <a:blip r:embed="rId6"/>
                      <a:stretch>
                        <a:fillRect/>
                      </a:stretch>
                    </p:blipFill>
                    <p:spPr>
                      <a:xfrm>
                        <a:off x="7385801" y="2343885"/>
                        <a:ext cx="1385398" cy="899646"/>
                      </a:xfrm>
                      <a:prstGeom prst="rect">
                        <a:avLst/>
                      </a:prstGeom>
                      <a:ln>
                        <a:solidFill>
                          <a:srgbClr val="FF0000"/>
                        </a:solidFill>
                      </a:ln>
                    </p:spPr>
                  </p:pic>
                </p:oleObj>
              </mc:Fallback>
            </mc:AlternateContent>
          </a:graphicData>
        </a:graphic>
      </p:graphicFrame>
      <p:graphicFrame>
        <p:nvGraphicFramePr>
          <p:cNvPr id="40" name="Object 39">
            <a:extLst>
              <a:ext uri="{FF2B5EF4-FFF2-40B4-BE49-F238E27FC236}">
                <a16:creationId xmlns:a16="http://schemas.microsoft.com/office/drawing/2014/main" id="{A1160054-3210-FCB4-39D0-49CB44FB4577}"/>
              </a:ext>
            </a:extLst>
          </p:cNvPr>
          <p:cNvGraphicFramePr>
            <a:graphicFrameLocks noChangeAspect="1"/>
          </p:cNvGraphicFramePr>
          <p:nvPr>
            <p:extLst>
              <p:ext uri="{D42A27DB-BD31-4B8C-83A1-F6EECF244321}">
                <p14:modId xmlns:p14="http://schemas.microsoft.com/office/powerpoint/2010/main" val="3306610702"/>
              </p:ext>
            </p:extLst>
          </p:nvPr>
        </p:nvGraphicFramePr>
        <p:xfrm>
          <a:off x="7351991" y="3425944"/>
          <a:ext cx="1435412" cy="731732"/>
        </p:xfrm>
        <a:graphic>
          <a:graphicData uri="http://schemas.openxmlformats.org/presentationml/2006/ole">
            <mc:AlternateContent xmlns:mc="http://schemas.openxmlformats.org/markup-compatibility/2006">
              <mc:Choice xmlns:v="urn:schemas-microsoft-com:vml" Requires="v">
                <p:oleObj name="Equation" r:id="rId7" imgW="975218" imgH="496334" progId="Equation.DSMT4">
                  <p:embed/>
                </p:oleObj>
              </mc:Choice>
              <mc:Fallback>
                <p:oleObj name="Equation" r:id="rId7" imgW="975218" imgH="496334" progId="Equation.DSMT4">
                  <p:embed/>
                  <p:pic>
                    <p:nvPicPr>
                      <p:cNvPr id="0" name=""/>
                      <p:cNvPicPr/>
                      <p:nvPr/>
                    </p:nvPicPr>
                    <p:blipFill>
                      <a:blip r:embed="rId8"/>
                      <a:stretch>
                        <a:fillRect/>
                      </a:stretch>
                    </p:blipFill>
                    <p:spPr>
                      <a:xfrm>
                        <a:off x="7351991" y="3425944"/>
                        <a:ext cx="1435412" cy="731732"/>
                      </a:xfrm>
                      <a:prstGeom prst="rect">
                        <a:avLst/>
                      </a:prstGeom>
                      <a:ln>
                        <a:solidFill>
                          <a:srgbClr val="FF0000"/>
                        </a:solidFill>
                      </a:ln>
                    </p:spPr>
                  </p:pic>
                </p:oleObj>
              </mc:Fallback>
            </mc:AlternateContent>
          </a:graphicData>
        </a:graphic>
      </p:graphicFrame>
      <p:graphicFrame>
        <p:nvGraphicFramePr>
          <p:cNvPr id="45" name="Object 44">
            <a:extLst>
              <a:ext uri="{FF2B5EF4-FFF2-40B4-BE49-F238E27FC236}">
                <a16:creationId xmlns:a16="http://schemas.microsoft.com/office/drawing/2014/main" id="{D4DE9124-5436-6E37-D086-70C2021FB962}"/>
              </a:ext>
            </a:extLst>
          </p:cNvPr>
          <p:cNvGraphicFramePr>
            <a:graphicFrameLocks noChangeAspect="1"/>
          </p:cNvGraphicFramePr>
          <p:nvPr>
            <p:extLst>
              <p:ext uri="{D42A27DB-BD31-4B8C-83A1-F6EECF244321}">
                <p14:modId xmlns:p14="http://schemas.microsoft.com/office/powerpoint/2010/main" val="2490697938"/>
              </p:ext>
            </p:extLst>
          </p:nvPr>
        </p:nvGraphicFramePr>
        <p:xfrm>
          <a:off x="7205311" y="4512493"/>
          <a:ext cx="4101370" cy="798835"/>
        </p:xfrm>
        <a:graphic>
          <a:graphicData uri="http://schemas.openxmlformats.org/presentationml/2006/ole">
            <mc:AlternateContent xmlns:mc="http://schemas.openxmlformats.org/markup-compatibility/2006">
              <mc:Choice xmlns:v="urn:schemas-microsoft-com:vml" Requires="v">
                <p:oleObj name="Equation" r:id="rId9" imgW="2550538" imgH="496334" progId="Equation.DSMT4">
                  <p:embed/>
                </p:oleObj>
              </mc:Choice>
              <mc:Fallback>
                <p:oleObj name="Equation" r:id="rId9" imgW="2550538" imgH="496334" progId="Equation.DSMT4">
                  <p:embed/>
                  <p:pic>
                    <p:nvPicPr>
                      <p:cNvPr id="0" name=""/>
                      <p:cNvPicPr/>
                      <p:nvPr/>
                    </p:nvPicPr>
                    <p:blipFill>
                      <a:blip r:embed="rId10"/>
                      <a:stretch>
                        <a:fillRect/>
                      </a:stretch>
                    </p:blipFill>
                    <p:spPr>
                      <a:xfrm>
                        <a:off x="7205311" y="4512493"/>
                        <a:ext cx="4101370" cy="798835"/>
                      </a:xfrm>
                      <a:prstGeom prst="rect">
                        <a:avLst/>
                      </a:prstGeom>
                      <a:ln>
                        <a:solidFill>
                          <a:srgbClr val="FF0000"/>
                        </a:solidFill>
                      </a:ln>
                    </p:spPr>
                  </p:pic>
                </p:oleObj>
              </mc:Fallback>
            </mc:AlternateContent>
          </a:graphicData>
        </a:graphic>
      </p:graphicFrame>
    </p:spTree>
    <p:extLst>
      <p:ext uri="{BB962C8B-B14F-4D97-AF65-F5344CB8AC3E}">
        <p14:creationId xmlns:p14="http://schemas.microsoft.com/office/powerpoint/2010/main" val="3996418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Freeform 15">
            <a:extLst>
              <a:ext uri="{FF2B5EF4-FFF2-40B4-BE49-F238E27FC236}">
                <a16:creationId xmlns:a16="http://schemas.microsoft.com/office/drawing/2014/main" id="{EFF3F79A-C983-45CB-97AB-751609FCC7FE}"/>
              </a:ext>
            </a:extLst>
          </p:cNvPr>
          <p:cNvSpPr>
            <a:spLocks/>
          </p:cNvSpPr>
          <p:nvPr/>
        </p:nvSpPr>
        <p:spPr bwMode="auto">
          <a:xfrm>
            <a:off x="8085651" y="2269439"/>
            <a:ext cx="2277928" cy="2203027"/>
          </a:xfrm>
          <a:custGeom>
            <a:avLst/>
            <a:gdLst>
              <a:gd name="T0" fmla="*/ 0 w 1344"/>
              <a:gd name="T1" fmla="*/ 2147483646 h 1536"/>
              <a:gd name="T2" fmla="*/ 967740000 w 1344"/>
              <a:gd name="T3" fmla="*/ 2147483646 h 1536"/>
              <a:gd name="T4" fmla="*/ 1451610000 w 1344"/>
              <a:gd name="T5" fmla="*/ 1126323416 h 1536"/>
              <a:gd name="T6" fmla="*/ 1693545000 w 1344"/>
              <a:gd name="T7" fmla="*/ 0 h 1536"/>
              <a:gd name="T8" fmla="*/ 1935480000 w 1344"/>
              <a:gd name="T9" fmla="*/ 1126323416 h 1536"/>
              <a:gd name="T10" fmla="*/ 2147483646 w 1344"/>
              <a:gd name="T11" fmla="*/ 2147483646 h 1536"/>
              <a:gd name="T12" fmla="*/ 2147483646 w 1344"/>
              <a:gd name="T13" fmla="*/ 2147483646 h 15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44" h="1536">
                <a:moveTo>
                  <a:pt x="0" y="1536"/>
                </a:moveTo>
                <a:cubicBezTo>
                  <a:pt x="144" y="1424"/>
                  <a:pt x="288" y="1312"/>
                  <a:pt x="384" y="1152"/>
                </a:cubicBezTo>
                <a:cubicBezTo>
                  <a:pt x="480" y="992"/>
                  <a:pt x="528" y="768"/>
                  <a:pt x="576" y="576"/>
                </a:cubicBezTo>
                <a:cubicBezTo>
                  <a:pt x="624" y="384"/>
                  <a:pt x="640" y="0"/>
                  <a:pt x="672" y="0"/>
                </a:cubicBezTo>
                <a:cubicBezTo>
                  <a:pt x="704" y="0"/>
                  <a:pt x="720" y="384"/>
                  <a:pt x="768" y="576"/>
                </a:cubicBezTo>
                <a:cubicBezTo>
                  <a:pt x="816" y="768"/>
                  <a:pt x="864" y="992"/>
                  <a:pt x="960" y="1152"/>
                </a:cubicBezTo>
                <a:cubicBezTo>
                  <a:pt x="1056" y="1312"/>
                  <a:pt x="1200" y="1424"/>
                  <a:pt x="1344" y="1536"/>
                </a:cubicBezTo>
              </a:path>
            </a:pathLst>
          </a:custGeom>
          <a:noFill/>
          <a:ln w="38100" cmpd="sng">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338" dirty="0"/>
          </a:p>
        </p:txBody>
      </p:sp>
      <p:sp>
        <p:nvSpPr>
          <p:cNvPr id="3" name="Freeform 17">
            <a:extLst>
              <a:ext uri="{FF2B5EF4-FFF2-40B4-BE49-F238E27FC236}">
                <a16:creationId xmlns:a16="http://schemas.microsoft.com/office/drawing/2014/main" id="{A81AABEE-380F-42F9-8626-D61BC1041908}"/>
              </a:ext>
            </a:extLst>
          </p:cNvPr>
          <p:cNvSpPr>
            <a:spLocks/>
          </p:cNvSpPr>
          <p:nvPr/>
        </p:nvSpPr>
        <p:spPr bwMode="auto">
          <a:xfrm>
            <a:off x="8329405" y="3785290"/>
            <a:ext cx="1707644" cy="742454"/>
          </a:xfrm>
          <a:custGeom>
            <a:avLst/>
            <a:gdLst>
              <a:gd name="T0" fmla="*/ 0 w 2256"/>
              <a:gd name="T1" fmla="*/ 504031250 h 1152"/>
              <a:gd name="T2" fmla="*/ 347623860 w 2256"/>
              <a:gd name="T3" fmla="*/ 336020833 h 1152"/>
              <a:gd name="T4" fmla="*/ 579373358 w 2256"/>
              <a:gd name="T5" fmla="*/ 84005208 h 1152"/>
              <a:gd name="T6" fmla="*/ 695248496 w 2256"/>
              <a:gd name="T7" fmla="*/ 0 h 1152"/>
              <a:gd name="T8" fmla="*/ 811122857 w 2256"/>
              <a:gd name="T9" fmla="*/ 84005208 h 1152"/>
              <a:gd name="T10" fmla="*/ 1042872356 w 2256"/>
              <a:gd name="T11" fmla="*/ 336020833 h 1152"/>
              <a:gd name="T12" fmla="*/ 1361527819 w 2256"/>
              <a:gd name="T13" fmla="*/ 504031250 h 11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56" h="1152">
                <a:moveTo>
                  <a:pt x="0" y="1152"/>
                </a:moveTo>
                <a:cubicBezTo>
                  <a:pt x="208" y="1040"/>
                  <a:pt x="416" y="928"/>
                  <a:pt x="576" y="768"/>
                </a:cubicBezTo>
                <a:cubicBezTo>
                  <a:pt x="736" y="608"/>
                  <a:pt x="864" y="320"/>
                  <a:pt x="960" y="192"/>
                </a:cubicBezTo>
                <a:cubicBezTo>
                  <a:pt x="1056" y="64"/>
                  <a:pt x="1088" y="0"/>
                  <a:pt x="1152" y="0"/>
                </a:cubicBezTo>
                <a:cubicBezTo>
                  <a:pt x="1216" y="0"/>
                  <a:pt x="1248" y="64"/>
                  <a:pt x="1344" y="192"/>
                </a:cubicBezTo>
                <a:cubicBezTo>
                  <a:pt x="1440" y="320"/>
                  <a:pt x="1576" y="608"/>
                  <a:pt x="1728" y="768"/>
                </a:cubicBezTo>
                <a:cubicBezTo>
                  <a:pt x="1880" y="928"/>
                  <a:pt x="2068" y="1040"/>
                  <a:pt x="2256" y="1152"/>
                </a:cubicBezTo>
              </a:path>
            </a:pathLst>
          </a:custGeom>
          <a:noFill/>
          <a:ln w="38100" cmpd="sng">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338"/>
          </a:p>
        </p:txBody>
      </p:sp>
      <p:sp>
        <p:nvSpPr>
          <p:cNvPr id="4" name="Line 18">
            <a:extLst>
              <a:ext uri="{FF2B5EF4-FFF2-40B4-BE49-F238E27FC236}">
                <a16:creationId xmlns:a16="http://schemas.microsoft.com/office/drawing/2014/main" id="{0F91BD2A-9E31-48EA-BA24-D176712385C9}"/>
              </a:ext>
            </a:extLst>
          </p:cNvPr>
          <p:cNvSpPr>
            <a:spLocks noChangeShapeType="1"/>
          </p:cNvSpPr>
          <p:nvPr/>
        </p:nvSpPr>
        <p:spPr bwMode="auto">
          <a:xfrm flipV="1">
            <a:off x="9215709" y="1692498"/>
            <a:ext cx="0" cy="3044061"/>
          </a:xfrm>
          <a:prstGeom prst="line">
            <a:avLst/>
          </a:prstGeom>
          <a:noFill/>
          <a:ln w="28575">
            <a:solidFill>
              <a:srgbClr val="00FF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338"/>
          </a:p>
        </p:txBody>
      </p:sp>
      <p:sp>
        <p:nvSpPr>
          <p:cNvPr id="5" name="Freeform 19">
            <a:extLst>
              <a:ext uri="{FF2B5EF4-FFF2-40B4-BE49-F238E27FC236}">
                <a16:creationId xmlns:a16="http://schemas.microsoft.com/office/drawing/2014/main" id="{878AECFA-569A-4702-B9B8-7DD5B5E67DF3}"/>
              </a:ext>
            </a:extLst>
          </p:cNvPr>
          <p:cNvSpPr>
            <a:spLocks/>
          </p:cNvSpPr>
          <p:nvPr/>
        </p:nvSpPr>
        <p:spPr bwMode="auto">
          <a:xfrm>
            <a:off x="8329405" y="4379253"/>
            <a:ext cx="1707644" cy="296982"/>
          </a:xfrm>
          <a:custGeom>
            <a:avLst/>
            <a:gdLst>
              <a:gd name="T0" fmla="*/ 0 w 2256"/>
              <a:gd name="T1" fmla="*/ 80645000 h 1152"/>
              <a:gd name="T2" fmla="*/ 347623860 w 2256"/>
              <a:gd name="T3" fmla="*/ 53763333 h 1152"/>
              <a:gd name="T4" fmla="*/ 579373358 w 2256"/>
              <a:gd name="T5" fmla="*/ 13440833 h 1152"/>
              <a:gd name="T6" fmla="*/ 695248496 w 2256"/>
              <a:gd name="T7" fmla="*/ 0 h 1152"/>
              <a:gd name="T8" fmla="*/ 811122857 w 2256"/>
              <a:gd name="T9" fmla="*/ 13440833 h 1152"/>
              <a:gd name="T10" fmla="*/ 1042872356 w 2256"/>
              <a:gd name="T11" fmla="*/ 53763333 h 1152"/>
              <a:gd name="T12" fmla="*/ 1361527819 w 2256"/>
              <a:gd name="T13" fmla="*/ 80645000 h 11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56" h="1152">
                <a:moveTo>
                  <a:pt x="0" y="1152"/>
                </a:moveTo>
                <a:cubicBezTo>
                  <a:pt x="208" y="1040"/>
                  <a:pt x="416" y="928"/>
                  <a:pt x="576" y="768"/>
                </a:cubicBezTo>
                <a:cubicBezTo>
                  <a:pt x="736" y="608"/>
                  <a:pt x="864" y="320"/>
                  <a:pt x="960" y="192"/>
                </a:cubicBezTo>
                <a:cubicBezTo>
                  <a:pt x="1056" y="64"/>
                  <a:pt x="1088" y="0"/>
                  <a:pt x="1152" y="0"/>
                </a:cubicBezTo>
                <a:cubicBezTo>
                  <a:pt x="1216" y="0"/>
                  <a:pt x="1248" y="64"/>
                  <a:pt x="1344" y="192"/>
                </a:cubicBezTo>
                <a:cubicBezTo>
                  <a:pt x="1440" y="320"/>
                  <a:pt x="1576" y="608"/>
                  <a:pt x="1728" y="768"/>
                </a:cubicBezTo>
                <a:cubicBezTo>
                  <a:pt x="1880" y="928"/>
                  <a:pt x="2068" y="1040"/>
                  <a:pt x="2256" y="1152"/>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338"/>
          </a:p>
        </p:txBody>
      </p:sp>
      <p:sp>
        <p:nvSpPr>
          <p:cNvPr id="6" name="Rectangle 22">
            <a:extLst>
              <a:ext uri="{FF2B5EF4-FFF2-40B4-BE49-F238E27FC236}">
                <a16:creationId xmlns:a16="http://schemas.microsoft.com/office/drawing/2014/main" id="{1B557AB9-EB94-44F6-83CF-DC2D7FE31279}"/>
              </a:ext>
            </a:extLst>
          </p:cNvPr>
          <p:cNvSpPr>
            <a:spLocks noChangeArrowheads="1"/>
          </p:cNvSpPr>
          <p:nvPr/>
        </p:nvSpPr>
        <p:spPr bwMode="auto">
          <a:xfrm>
            <a:off x="9039376" y="4662314"/>
            <a:ext cx="423514" cy="3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949" b="1" dirty="0">
                <a:solidFill>
                  <a:srgbClr val="00FFCC"/>
                </a:solidFill>
                <a:latin typeface="+mn-lt"/>
              </a:rPr>
              <a:t>ω</a:t>
            </a:r>
            <a:r>
              <a:rPr lang="en-US" altLang="en-US" sz="1949" b="1" baseline="-25000" dirty="0">
                <a:solidFill>
                  <a:srgbClr val="00FFCC"/>
                </a:solidFill>
                <a:latin typeface="+mn-lt"/>
              </a:rPr>
              <a:t>r</a:t>
            </a:r>
          </a:p>
        </p:txBody>
      </p:sp>
      <p:sp>
        <p:nvSpPr>
          <p:cNvPr id="7" name="Rectangle 24">
            <a:extLst>
              <a:ext uri="{FF2B5EF4-FFF2-40B4-BE49-F238E27FC236}">
                <a16:creationId xmlns:a16="http://schemas.microsoft.com/office/drawing/2014/main" id="{025CA915-B042-4B03-A485-6B5CA72F7154}"/>
              </a:ext>
            </a:extLst>
          </p:cNvPr>
          <p:cNvSpPr>
            <a:spLocks noChangeArrowheads="1"/>
          </p:cNvSpPr>
          <p:nvPr/>
        </p:nvSpPr>
        <p:spPr bwMode="auto">
          <a:xfrm>
            <a:off x="7236338" y="1965000"/>
            <a:ext cx="779381" cy="44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338" dirty="0">
                <a:latin typeface="+mn-lt"/>
              </a:rPr>
              <a:t> </a:t>
            </a:r>
            <a:r>
              <a:rPr lang="en-US" altLang="en-US" sz="2338" b="1" dirty="0">
                <a:solidFill>
                  <a:srgbClr val="00FFCC"/>
                </a:solidFill>
                <a:latin typeface="+mn-lt"/>
              </a:rPr>
              <a:t>I</a:t>
            </a:r>
            <a:r>
              <a:rPr lang="en-US" altLang="en-US" sz="2338" b="1" baseline="-25000" dirty="0">
                <a:solidFill>
                  <a:srgbClr val="00FFCC"/>
                </a:solidFill>
                <a:latin typeface="+mn-lt"/>
              </a:rPr>
              <a:t>0max</a:t>
            </a:r>
          </a:p>
        </p:txBody>
      </p:sp>
      <p:sp>
        <p:nvSpPr>
          <p:cNvPr id="8" name="Line 25">
            <a:extLst>
              <a:ext uri="{FF2B5EF4-FFF2-40B4-BE49-F238E27FC236}">
                <a16:creationId xmlns:a16="http://schemas.microsoft.com/office/drawing/2014/main" id="{FEDAFA15-D076-4B06-8CBA-55494E22B289}"/>
              </a:ext>
            </a:extLst>
          </p:cNvPr>
          <p:cNvSpPr>
            <a:spLocks noChangeShapeType="1"/>
          </p:cNvSpPr>
          <p:nvPr/>
        </p:nvSpPr>
        <p:spPr bwMode="auto">
          <a:xfrm flipH="1">
            <a:off x="8032424" y="2286461"/>
            <a:ext cx="1187926" cy="0"/>
          </a:xfrm>
          <a:prstGeom prst="line">
            <a:avLst/>
          </a:prstGeom>
          <a:noFill/>
          <a:ln w="28575">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338"/>
          </a:p>
        </p:txBody>
      </p:sp>
      <p:grpSp>
        <p:nvGrpSpPr>
          <p:cNvPr id="9" name="Group 48">
            <a:extLst>
              <a:ext uri="{FF2B5EF4-FFF2-40B4-BE49-F238E27FC236}">
                <a16:creationId xmlns:a16="http://schemas.microsoft.com/office/drawing/2014/main" id="{60965DC2-6A3C-4DF1-B507-A599C20179B8}"/>
              </a:ext>
            </a:extLst>
          </p:cNvPr>
          <p:cNvGrpSpPr>
            <a:grpSpLocks/>
          </p:cNvGrpSpPr>
          <p:nvPr/>
        </p:nvGrpSpPr>
        <p:grpSpPr bwMode="auto">
          <a:xfrm>
            <a:off x="7729254" y="4527749"/>
            <a:ext cx="3232767" cy="542920"/>
            <a:chOff x="3743" y="3600"/>
            <a:chExt cx="2090" cy="351"/>
          </a:xfrm>
        </p:grpSpPr>
        <p:sp>
          <p:nvSpPr>
            <p:cNvPr id="10" name="Line 9">
              <a:extLst>
                <a:ext uri="{FF2B5EF4-FFF2-40B4-BE49-F238E27FC236}">
                  <a16:creationId xmlns:a16="http://schemas.microsoft.com/office/drawing/2014/main" id="{3CB7B9A6-568B-4E29-9F55-B1AC36AFD29E}"/>
                </a:ext>
              </a:extLst>
            </p:cNvPr>
            <p:cNvSpPr>
              <a:spLocks noChangeShapeType="1"/>
            </p:cNvSpPr>
            <p:nvPr/>
          </p:nvSpPr>
          <p:spPr bwMode="auto">
            <a:xfrm>
              <a:off x="3939" y="3744"/>
              <a:ext cx="1632" cy="0"/>
            </a:xfrm>
            <a:prstGeom prst="line">
              <a:avLst/>
            </a:prstGeom>
            <a:noFill/>
            <a:ln w="28575">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338"/>
            </a:p>
          </p:txBody>
        </p:sp>
        <p:sp>
          <p:nvSpPr>
            <p:cNvPr id="11" name="Rectangle 21">
              <a:extLst>
                <a:ext uri="{FF2B5EF4-FFF2-40B4-BE49-F238E27FC236}">
                  <a16:creationId xmlns:a16="http://schemas.microsoft.com/office/drawing/2014/main" id="{F5B4DCDC-51D3-47FE-8EB6-5EB9619EAC2C}"/>
                </a:ext>
              </a:extLst>
            </p:cNvPr>
            <p:cNvSpPr>
              <a:spLocks noChangeArrowheads="1"/>
            </p:cNvSpPr>
            <p:nvPr/>
          </p:nvSpPr>
          <p:spPr bwMode="auto">
            <a:xfrm>
              <a:off x="5577" y="3660"/>
              <a:ext cx="256" cy="29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2338" b="1" dirty="0">
                  <a:solidFill>
                    <a:srgbClr val="00FF00"/>
                  </a:solidFill>
                  <a:latin typeface="+mn-lt"/>
                </a:rPr>
                <a:t>ω</a:t>
              </a:r>
              <a:endParaRPr lang="en-US" altLang="en-US" sz="2338" b="1" dirty="0">
                <a:solidFill>
                  <a:srgbClr val="00FF00"/>
                </a:solidFill>
                <a:latin typeface="+mn-lt"/>
              </a:endParaRPr>
            </a:p>
          </p:txBody>
        </p:sp>
        <p:sp>
          <p:nvSpPr>
            <p:cNvPr id="12" name="Rectangle 26">
              <a:extLst>
                <a:ext uri="{FF2B5EF4-FFF2-40B4-BE49-F238E27FC236}">
                  <a16:creationId xmlns:a16="http://schemas.microsoft.com/office/drawing/2014/main" id="{6136B18C-AF0D-4B47-8F74-718A40880268}"/>
                </a:ext>
              </a:extLst>
            </p:cNvPr>
            <p:cNvSpPr>
              <a:spLocks noChangeArrowheads="1"/>
            </p:cNvSpPr>
            <p:nvPr/>
          </p:nvSpPr>
          <p:spPr bwMode="auto">
            <a:xfrm>
              <a:off x="3743" y="3600"/>
              <a:ext cx="218" cy="29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338" b="1">
                  <a:solidFill>
                    <a:srgbClr val="CC00FF"/>
                  </a:solidFill>
                  <a:latin typeface="+mn-lt"/>
                </a:rPr>
                <a:t>0</a:t>
              </a:r>
            </a:p>
          </p:txBody>
        </p:sp>
      </p:grpSp>
      <p:sp>
        <p:nvSpPr>
          <p:cNvPr id="13" name="Rectangle 27">
            <a:extLst>
              <a:ext uri="{FF2B5EF4-FFF2-40B4-BE49-F238E27FC236}">
                <a16:creationId xmlns:a16="http://schemas.microsoft.com/office/drawing/2014/main" id="{B2D7A0E1-4EAA-487B-97DE-E4A5BFD7CA16}"/>
              </a:ext>
            </a:extLst>
          </p:cNvPr>
          <p:cNvSpPr>
            <a:spLocks noChangeArrowheads="1"/>
          </p:cNvSpPr>
          <p:nvPr/>
        </p:nvSpPr>
        <p:spPr bwMode="auto">
          <a:xfrm>
            <a:off x="9342545" y="2741215"/>
            <a:ext cx="450136" cy="44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338" b="1" dirty="0">
                <a:solidFill>
                  <a:srgbClr val="00FFCC"/>
                </a:solidFill>
                <a:latin typeface="+mn-lt"/>
              </a:rPr>
              <a:t>R</a:t>
            </a:r>
            <a:r>
              <a:rPr lang="en-US" altLang="en-US" sz="2338" b="1" baseline="-25000" dirty="0">
                <a:solidFill>
                  <a:srgbClr val="00FFCC"/>
                </a:solidFill>
                <a:latin typeface="+mn-lt"/>
              </a:rPr>
              <a:t>1</a:t>
            </a:r>
          </a:p>
        </p:txBody>
      </p:sp>
      <p:sp>
        <p:nvSpPr>
          <p:cNvPr id="14" name="Rectangle 28">
            <a:extLst>
              <a:ext uri="{FF2B5EF4-FFF2-40B4-BE49-F238E27FC236}">
                <a16:creationId xmlns:a16="http://schemas.microsoft.com/office/drawing/2014/main" id="{A1DD3540-14B6-438F-A962-2694BF0E8FC5}"/>
              </a:ext>
            </a:extLst>
          </p:cNvPr>
          <p:cNvSpPr>
            <a:spLocks noChangeArrowheads="1"/>
          </p:cNvSpPr>
          <p:nvPr/>
        </p:nvSpPr>
        <p:spPr bwMode="auto">
          <a:xfrm>
            <a:off x="9294595" y="3711045"/>
            <a:ext cx="450136" cy="44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338" b="1" dirty="0">
                <a:solidFill>
                  <a:srgbClr val="FFFF00"/>
                </a:solidFill>
                <a:latin typeface="+mn-lt"/>
              </a:rPr>
              <a:t>R</a:t>
            </a:r>
            <a:r>
              <a:rPr lang="en-US" altLang="en-US" sz="2338" b="1" baseline="-25000" dirty="0">
                <a:solidFill>
                  <a:srgbClr val="FFFF00"/>
                </a:solidFill>
                <a:latin typeface="+mn-lt"/>
              </a:rPr>
              <a:t>2</a:t>
            </a:r>
          </a:p>
        </p:txBody>
      </p:sp>
      <p:sp>
        <p:nvSpPr>
          <p:cNvPr id="15" name="Rectangle 29">
            <a:extLst>
              <a:ext uri="{FF2B5EF4-FFF2-40B4-BE49-F238E27FC236}">
                <a16:creationId xmlns:a16="http://schemas.microsoft.com/office/drawing/2014/main" id="{46B70496-085D-4B0D-B36A-DDF2154E5230}"/>
              </a:ext>
            </a:extLst>
          </p:cNvPr>
          <p:cNvSpPr>
            <a:spLocks noChangeArrowheads="1"/>
          </p:cNvSpPr>
          <p:nvPr/>
        </p:nvSpPr>
        <p:spPr bwMode="auto">
          <a:xfrm>
            <a:off x="9294595" y="4156517"/>
            <a:ext cx="450136" cy="44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338" b="1">
                <a:solidFill>
                  <a:srgbClr val="FF0000"/>
                </a:solidFill>
                <a:latin typeface="+mn-lt"/>
              </a:rPr>
              <a:t>R</a:t>
            </a:r>
            <a:r>
              <a:rPr lang="en-US" altLang="en-US" sz="2338" b="1" baseline="-25000">
                <a:solidFill>
                  <a:srgbClr val="FF0000"/>
                </a:solidFill>
                <a:latin typeface="+mn-lt"/>
              </a:rPr>
              <a:t>3</a:t>
            </a:r>
          </a:p>
        </p:txBody>
      </p:sp>
      <p:grpSp>
        <p:nvGrpSpPr>
          <p:cNvPr id="16" name="Group 49">
            <a:extLst>
              <a:ext uri="{FF2B5EF4-FFF2-40B4-BE49-F238E27FC236}">
                <a16:creationId xmlns:a16="http://schemas.microsoft.com/office/drawing/2014/main" id="{5F762CF7-EDFC-4E88-99E5-88CB3098CEA7}"/>
              </a:ext>
            </a:extLst>
          </p:cNvPr>
          <p:cNvGrpSpPr>
            <a:grpSpLocks/>
          </p:cNvGrpSpPr>
          <p:nvPr/>
        </p:nvGrpSpPr>
        <p:grpSpPr bwMode="auto">
          <a:xfrm>
            <a:off x="7625623" y="1186701"/>
            <a:ext cx="433098" cy="3563779"/>
            <a:chOff x="3676" y="1440"/>
            <a:chExt cx="280" cy="2304"/>
          </a:xfrm>
        </p:grpSpPr>
        <p:sp>
          <p:nvSpPr>
            <p:cNvPr id="17" name="Line 10">
              <a:extLst>
                <a:ext uri="{FF2B5EF4-FFF2-40B4-BE49-F238E27FC236}">
                  <a16:creationId xmlns:a16="http://schemas.microsoft.com/office/drawing/2014/main" id="{0DC2448C-38A8-47F6-A374-87FE313F1A46}"/>
                </a:ext>
              </a:extLst>
            </p:cNvPr>
            <p:cNvSpPr>
              <a:spLocks noChangeShapeType="1"/>
            </p:cNvSpPr>
            <p:nvPr/>
          </p:nvSpPr>
          <p:spPr bwMode="auto">
            <a:xfrm flipH="1" flipV="1">
              <a:off x="3936" y="1671"/>
              <a:ext cx="3" cy="2073"/>
            </a:xfrm>
            <a:prstGeom prst="line">
              <a:avLst/>
            </a:prstGeom>
            <a:noFill/>
            <a:ln w="28575">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338"/>
            </a:p>
          </p:txBody>
        </p:sp>
        <p:sp>
          <p:nvSpPr>
            <p:cNvPr id="18" name="Rectangle 30">
              <a:extLst>
                <a:ext uri="{FF2B5EF4-FFF2-40B4-BE49-F238E27FC236}">
                  <a16:creationId xmlns:a16="http://schemas.microsoft.com/office/drawing/2014/main" id="{7959B2E4-367E-4D4C-B9A9-B5E96F6DAC05}"/>
                </a:ext>
              </a:extLst>
            </p:cNvPr>
            <p:cNvSpPr>
              <a:spLocks noChangeArrowheads="1"/>
            </p:cNvSpPr>
            <p:nvPr/>
          </p:nvSpPr>
          <p:spPr bwMode="auto">
            <a:xfrm>
              <a:off x="3676" y="1440"/>
              <a:ext cx="280" cy="29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338" dirty="0">
                  <a:solidFill>
                    <a:srgbClr val="00FF00"/>
                  </a:solidFill>
                  <a:latin typeface="+mn-lt"/>
                </a:rPr>
                <a:t> </a:t>
              </a:r>
              <a:r>
                <a:rPr lang="en-US" altLang="en-US" sz="2338" b="1" dirty="0">
                  <a:solidFill>
                    <a:srgbClr val="00FF00"/>
                  </a:solidFill>
                  <a:latin typeface="+mn-lt"/>
                </a:rPr>
                <a:t>I</a:t>
              </a:r>
              <a:r>
                <a:rPr lang="en-US" altLang="en-US" sz="2338" b="1" baseline="-25000" dirty="0">
                  <a:solidFill>
                    <a:srgbClr val="00FF00"/>
                  </a:solidFill>
                  <a:latin typeface="+mn-lt"/>
                </a:rPr>
                <a:t>0</a:t>
              </a:r>
            </a:p>
          </p:txBody>
        </p:sp>
      </p:grpSp>
      <p:grpSp>
        <p:nvGrpSpPr>
          <p:cNvPr id="19" name="Group 50">
            <a:extLst>
              <a:ext uri="{FF2B5EF4-FFF2-40B4-BE49-F238E27FC236}">
                <a16:creationId xmlns:a16="http://schemas.microsoft.com/office/drawing/2014/main" id="{017678A8-FC67-45B5-8498-7A44A53F1CFF}"/>
              </a:ext>
            </a:extLst>
          </p:cNvPr>
          <p:cNvGrpSpPr>
            <a:grpSpLocks/>
          </p:cNvGrpSpPr>
          <p:nvPr/>
        </p:nvGrpSpPr>
        <p:grpSpPr bwMode="auto">
          <a:xfrm>
            <a:off x="6699104" y="2866400"/>
            <a:ext cx="2719238" cy="450113"/>
            <a:chOff x="3910" y="2496"/>
            <a:chExt cx="1758" cy="291"/>
          </a:xfrm>
        </p:grpSpPr>
        <p:sp>
          <p:nvSpPr>
            <p:cNvPr id="20" name="Line 31">
              <a:extLst>
                <a:ext uri="{FF2B5EF4-FFF2-40B4-BE49-F238E27FC236}">
                  <a16:creationId xmlns:a16="http://schemas.microsoft.com/office/drawing/2014/main" id="{65B46BC5-73FA-446E-B12B-5B4EDD1F6FEE}"/>
                </a:ext>
              </a:extLst>
            </p:cNvPr>
            <p:cNvSpPr>
              <a:spLocks noChangeShapeType="1"/>
            </p:cNvSpPr>
            <p:nvPr/>
          </p:nvSpPr>
          <p:spPr bwMode="auto">
            <a:xfrm>
              <a:off x="4756" y="2678"/>
              <a:ext cx="912" cy="0"/>
            </a:xfrm>
            <a:prstGeom prst="line">
              <a:avLst/>
            </a:prstGeom>
            <a:noFill/>
            <a:ln w="28575">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338"/>
            </a:p>
          </p:txBody>
        </p:sp>
        <p:sp>
          <p:nvSpPr>
            <p:cNvPr id="21" name="Rectangle 32">
              <a:extLst>
                <a:ext uri="{FF2B5EF4-FFF2-40B4-BE49-F238E27FC236}">
                  <a16:creationId xmlns:a16="http://schemas.microsoft.com/office/drawing/2014/main" id="{D42FDC7A-E0CA-4772-A178-925854073C3E}"/>
                </a:ext>
              </a:extLst>
            </p:cNvPr>
            <p:cNvSpPr>
              <a:spLocks noChangeArrowheads="1"/>
            </p:cNvSpPr>
            <p:nvPr/>
          </p:nvSpPr>
          <p:spPr bwMode="auto">
            <a:xfrm>
              <a:off x="3910" y="2496"/>
              <a:ext cx="85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338" b="1" dirty="0">
                  <a:solidFill>
                    <a:srgbClr val="CC0000"/>
                  </a:solidFill>
                  <a:latin typeface="+mn-lt"/>
                </a:rPr>
                <a:t> </a:t>
              </a:r>
              <a:r>
                <a:rPr lang="en-US" altLang="en-US" sz="2338" b="1" dirty="0">
                  <a:solidFill>
                    <a:srgbClr val="00FFFF"/>
                  </a:solidFill>
                  <a:latin typeface="+mn-lt"/>
                </a:rPr>
                <a:t>I</a:t>
              </a:r>
              <a:r>
                <a:rPr lang="en-US" altLang="en-US" sz="2338" b="1" baseline="-25000" dirty="0">
                  <a:solidFill>
                    <a:srgbClr val="00FFFF"/>
                  </a:solidFill>
                  <a:latin typeface="+mn-lt"/>
                </a:rPr>
                <a:t>0max </a:t>
              </a:r>
              <a:r>
                <a:rPr lang="en-US" altLang="en-US" sz="2338" b="1" dirty="0">
                  <a:solidFill>
                    <a:srgbClr val="00FFFF"/>
                  </a:solidFill>
                  <a:latin typeface="+mn-lt"/>
                </a:rPr>
                <a:t>/ </a:t>
              </a:r>
              <a:r>
                <a:rPr lang="en-US" altLang="en-US" sz="2338" b="1" dirty="0">
                  <a:solidFill>
                    <a:srgbClr val="00FFFF"/>
                  </a:solidFill>
                  <a:latin typeface="+mn-lt"/>
                  <a:cs typeface="Arial" panose="020B0604020202020204" pitchFamily="34" charset="0"/>
                </a:rPr>
                <a:t>√2</a:t>
              </a:r>
            </a:p>
          </p:txBody>
        </p:sp>
      </p:grpSp>
      <p:sp>
        <p:nvSpPr>
          <p:cNvPr id="22" name="Line 33">
            <a:extLst>
              <a:ext uri="{FF2B5EF4-FFF2-40B4-BE49-F238E27FC236}">
                <a16:creationId xmlns:a16="http://schemas.microsoft.com/office/drawing/2014/main" id="{ACECA614-8091-41EB-B13C-3CEF093F6882}"/>
              </a:ext>
            </a:extLst>
          </p:cNvPr>
          <p:cNvSpPr>
            <a:spLocks noChangeShapeType="1"/>
          </p:cNvSpPr>
          <p:nvPr/>
        </p:nvSpPr>
        <p:spPr bwMode="auto">
          <a:xfrm flipH="1">
            <a:off x="9000710" y="3133734"/>
            <a:ext cx="29387" cy="1616747"/>
          </a:xfrm>
          <a:prstGeom prst="line">
            <a:avLst/>
          </a:prstGeom>
          <a:noFill/>
          <a:ln w="28575">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338"/>
          </a:p>
        </p:txBody>
      </p:sp>
      <p:sp>
        <p:nvSpPr>
          <p:cNvPr id="23" name="Line 34">
            <a:extLst>
              <a:ext uri="{FF2B5EF4-FFF2-40B4-BE49-F238E27FC236}">
                <a16:creationId xmlns:a16="http://schemas.microsoft.com/office/drawing/2014/main" id="{6A2E32C3-2048-4BE1-AA61-B1C0D084525F}"/>
              </a:ext>
            </a:extLst>
          </p:cNvPr>
          <p:cNvSpPr>
            <a:spLocks noChangeShapeType="1"/>
          </p:cNvSpPr>
          <p:nvPr/>
        </p:nvSpPr>
        <p:spPr bwMode="auto">
          <a:xfrm>
            <a:off x="9419079" y="3109226"/>
            <a:ext cx="9281" cy="1683666"/>
          </a:xfrm>
          <a:prstGeom prst="line">
            <a:avLst/>
          </a:prstGeom>
          <a:noFill/>
          <a:ln w="28575">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338"/>
          </a:p>
        </p:txBody>
      </p:sp>
      <p:sp>
        <p:nvSpPr>
          <p:cNvPr id="24" name="Rectangle 36">
            <a:extLst>
              <a:ext uri="{FF2B5EF4-FFF2-40B4-BE49-F238E27FC236}">
                <a16:creationId xmlns:a16="http://schemas.microsoft.com/office/drawing/2014/main" id="{4460EE04-4CAE-4AEE-983A-DC3B70B4972E}"/>
              </a:ext>
            </a:extLst>
          </p:cNvPr>
          <p:cNvSpPr>
            <a:spLocks noChangeArrowheads="1"/>
          </p:cNvSpPr>
          <p:nvPr/>
        </p:nvSpPr>
        <p:spPr bwMode="auto">
          <a:xfrm rot="5400000">
            <a:off x="8262461" y="5254737"/>
            <a:ext cx="1404914"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754" b="1" dirty="0">
                <a:solidFill>
                  <a:srgbClr val="FFFF00"/>
                </a:solidFill>
                <a:latin typeface="+mn-lt"/>
              </a:rPr>
              <a:t>ω</a:t>
            </a:r>
            <a:r>
              <a:rPr lang="en-US" altLang="en-US" sz="1754" b="1" baseline="-25000" dirty="0">
                <a:solidFill>
                  <a:srgbClr val="FFFF00"/>
                </a:solidFill>
                <a:latin typeface="+mn-lt"/>
              </a:rPr>
              <a:t>r </a:t>
            </a:r>
            <a:r>
              <a:rPr lang="en-US" altLang="en-US" sz="1754" b="1" dirty="0">
                <a:solidFill>
                  <a:srgbClr val="FFFF00"/>
                </a:solidFill>
                <a:latin typeface="+mn-lt"/>
              </a:rPr>
              <a:t>- </a:t>
            </a:r>
            <a:r>
              <a:rPr lang="en-US" altLang="en-US" sz="1754" b="1" dirty="0">
                <a:solidFill>
                  <a:srgbClr val="FFFF00"/>
                </a:solidFill>
                <a:latin typeface="+mn-lt"/>
                <a:cs typeface="Arial" panose="020B0604020202020204" pitchFamily="34" charset="0"/>
              </a:rPr>
              <a:t>∆</a:t>
            </a:r>
            <a:r>
              <a:rPr lang="en-US" altLang="en-US" sz="1754" b="1" baseline="-25000" dirty="0">
                <a:solidFill>
                  <a:srgbClr val="FFFF00"/>
                </a:solidFill>
                <a:latin typeface="+mn-lt"/>
                <a:cs typeface="Arial" panose="020B0604020202020204" pitchFamily="34" charset="0"/>
              </a:rPr>
              <a:t> </a:t>
            </a:r>
            <a:r>
              <a:rPr lang="el-GR" altLang="en-US" sz="1754" b="1" dirty="0">
                <a:solidFill>
                  <a:srgbClr val="FFFF00"/>
                </a:solidFill>
                <a:latin typeface="+mn-lt"/>
              </a:rPr>
              <a:t>ω</a:t>
            </a:r>
            <a:endParaRPr lang="en-US" altLang="en-US" sz="1754" b="1" dirty="0">
              <a:solidFill>
                <a:srgbClr val="FFFF00"/>
              </a:solidFill>
              <a:latin typeface="+mn-lt"/>
            </a:endParaRPr>
          </a:p>
        </p:txBody>
      </p:sp>
      <p:sp>
        <p:nvSpPr>
          <p:cNvPr id="25" name="Rectangle 37">
            <a:extLst>
              <a:ext uri="{FF2B5EF4-FFF2-40B4-BE49-F238E27FC236}">
                <a16:creationId xmlns:a16="http://schemas.microsoft.com/office/drawing/2014/main" id="{5E9BE540-4FDC-4D75-B12C-C9C5EB15F0B3}"/>
              </a:ext>
            </a:extLst>
          </p:cNvPr>
          <p:cNvSpPr>
            <a:spLocks noChangeArrowheads="1"/>
          </p:cNvSpPr>
          <p:nvPr/>
        </p:nvSpPr>
        <p:spPr bwMode="auto">
          <a:xfrm rot="5400000">
            <a:off x="8642575" y="5434194"/>
            <a:ext cx="1711413" cy="35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754" b="1" dirty="0">
                <a:solidFill>
                  <a:srgbClr val="FFFF00"/>
                </a:solidFill>
                <a:latin typeface="+mn-lt"/>
              </a:rPr>
              <a:t>ω</a:t>
            </a:r>
            <a:r>
              <a:rPr lang="en-US" altLang="en-US" sz="1754" b="1" baseline="-25000" dirty="0">
                <a:solidFill>
                  <a:srgbClr val="FFFF00"/>
                </a:solidFill>
                <a:latin typeface="+mn-lt"/>
              </a:rPr>
              <a:t>r </a:t>
            </a:r>
            <a:r>
              <a:rPr lang="en-US" altLang="en-US" sz="1754" b="1" dirty="0">
                <a:solidFill>
                  <a:srgbClr val="FFFF00"/>
                </a:solidFill>
                <a:latin typeface="+mn-lt"/>
              </a:rPr>
              <a:t>+ </a:t>
            </a:r>
            <a:r>
              <a:rPr lang="en-US" altLang="en-US" sz="1754" b="1" dirty="0">
                <a:solidFill>
                  <a:srgbClr val="FFFF00"/>
                </a:solidFill>
                <a:latin typeface="+mn-lt"/>
                <a:cs typeface="Arial" panose="020B0604020202020204" pitchFamily="34" charset="0"/>
              </a:rPr>
              <a:t>∆</a:t>
            </a:r>
            <a:r>
              <a:rPr lang="en-US" altLang="en-US" sz="1754" b="1" baseline="-25000" dirty="0">
                <a:solidFill>
                  <a:srgbClr val="FFFF00"/>
                </a:solidFill>
                <a:latin typeface="+mn-lt"/>
                <a:cs typeface="Arial" panose="020B0604020202020204" pitchFamily="34" charset="0"/>
              </a:rPr>
              <a:t> </a:t>
            </a:r>
            <a:r>
              <a:rPr lang="el-GR" altLang="en-US" sz="1754" b="1" dirty="0">
                <a:solidFill>
                  <a:srgbClr val="FFFF00"/>
                </a:solidFill>
                <a:latin typeface="+mn-lt"/>
              </a:rPr>
              <a:t>ω</a:t>
            </a:r>
            <a:endParaRPr lang="en-US" altLang="en-US" sz="1754" b="1" dirty="0">
              <a:solidFill>
                <a:srgbClr val="FFFF00"/>
              </a:solidFill>
              <a:latin typeface="+mn-lt"/>
            </a:endParaRPr>
          </a:p>
        </p:txBody>
      </p:sp>
      <p:sp>
        <p:nvSpPr>
          <p:cNvPr id="26" name="Text Box 38">
            <a:extLst>
              <a:ext uri="{FF2B5EF4-FFF2-40B4-BE49-F238E27FC236}">
                <a16:creationId xmlns:a16="http://schemas.microsoft.com/office/drawing/2014/main" id="{0415E547-AF36-4D8B-805D-B06DFC296152}"/>
              </a:ext>
            </a:extLst>
          </p:cNvPr>
          <p:cNvSpPr txBox="1">
            <a:spLocks noChangeArrowheads="1"/>
          </p:cNvSpPr>
          <p:nvPr/>
        </p:nvSpPr>
        <p:spPr bwMode="auto">
          <a:xfrm>
            <a:off x="1001165" y="916913"/>
            <a:ext cx="626639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dirty="0">
                <a:solidFill>
                  <a:srgbClr val="00FFFF"/>
                </a:solidFill>
                <a:latin typeface="Tahoma" panose="020B0604030504040204" pitchFamily="34" charset="0"/>
                <a:ea typeface="Tahoma" panose="020B0604030504040204" pitchFamily="34" charset="0"/>
                <a:cs typeface="Tahoma" panose="020B0604030504040204" pitchFamily="34" charset="0"/>
              </a:rPr>
              <a:t>Band width = 2 ∆ </a:t>
            </a:r>
            <a:r>
              <a:rPr lang="el-GR" altLang="en-US" sz="2400" dirty="0">
                <a:solidFill>
                  <a:srgbClr val="00FFFF"/>
                </a:solidFill>
                <a:latin typeface="Tahoma" panose="020B0604030504040204" pitchFamily="34" charset="0"/>
                <a:ea typeface="Tahoma" panose="020B0604030504040204" pitchFamily="34" charset="0"/>
                <a:cs typeface="Tahoma" panose="020B0604030504040204" pitchFamily="34" charset="0"/>
              </a:rPr>
              <a:t>ω</a:t>
            </a:r>
            <a:endParaRPr lang="en-US" altLang="en-US" sz="2400" dirty="0">
              <a:solidFill>
                <a:srgbClr val="00FFFF"/>
              </a:solidFill>
              <a:latin typeface="Tahoma" panose="020B0604030504040204" pitchFamily="34" charset="0"/>
              <a:ea typeface="Tahoma" panose="020B0604030504040204" pitchFamily="34" charset="0"/>
              <a:cs typeface="Tahoma" panose="020B0604030504040204" pitchFamily="34" charset="0"/>
            </a:endParaRPr>
          </a:p>
          <a:p>
            <a:pPr eaLnBrk="1" hangingPunct="1">
              <a:lnSpc>
                <a:spcPct val="100000"/>
              </a:lnSpc>
              <a:spcBef>
                <a:spcPct val="50000"/>
              </a:spcBef>
              <a:buFontTx/>
              <a:buNone/>
            </a:pPr>
            <a:r>
              <a:rPr lang="en-US" altLang="en-US" sz="2400" dirty="0">
                <a:solidFill>
                  <a:srgbClr val="00FFFF"/>
                </a:solidFill>
                <a:latin typeface="Tahoma" panose="020B0604030504040204" pitchFamily="34" charset="0"/>
                <a:ea typeface="Tahoma" panose="020B0604030504040204" pitchFamily="34" charset="0"/>
                <a:cs typeface="Tahoma" panose="020B0604030504040204" pitchFamily="34" charset="0"/>
              </a:rPr>
              <a:t>Quality factor (Q – factor) is defined as the ratio of resonant frequency to band width.</a:t>
            </a:r>
          </a:p>
        </p:txBody>
      </p:sp>
      <p:sp>
        <p:nvSpPr>
          <p:cNvPr id="27" name="Text Box 39">
            <a:extLst>
              <a:ext uri="{FF2B5EF4-FFF2-40B4-BE49-F238E27FC236}">
                <a16:creationId xmlns:a16="http://schemas.microsoft.com/office/drawing/2014/main" id="{A1BC6774-1C32-40FA-8C52-2FDFA65AEF34}"/>
              </a:ext>
            </a:extLst>
          </p:cNvPr>
          <p:cNvSpPr txBox="1">
            <a:spLocks noChangeArrowheads="1"/>
          </p:cNvSpPr>
          <p:nvPr/>
        </p:nvSpPr>
        <p:spPr bwMode="auto">
          <a:xfrm>
            <a:off x="3394405" y="2479816"/>
            <a:ext cx="1965187" cy="452111"/>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338" b="1" dirty="0">
                <a:solidFill>
                  <a:srgbClr val="FFFF00"/>
                </a:solidFill>
                <a:latin typeface="+mn-lt"/>
              </a:rPr>
              <a:t>Q = </a:t>
            </a:r>
            <a:r>
              <a:rPr lang="el-GR" altLang="en-US" sz="2338" b="1" dirty="0">
                <a:solidFill>
                  <a:srgbClr val="FFFF00"/>
                </a:solidFill>
                <a:latin typeface="+mn-lt"/>
              </a:rPr>
              <a:t>ω</a:t>
            </a:r>
            <a:r>
              <a:rPr lang="en-US" altLang="en-US" sz="2338" b="1" baseline="-25000" dirty="0">
                <a:solidFill>
                  <a:srgbClr val="FFFF00"/>
                </a:solidFill>
                <a:latin typeface="+mn-lt"/>
              </a:rPr>
              <a:t>r </a:t>
            </a:r>
            <a:r>
              <a:rPr lang="en-US" altLang="en-US" sz="2338" b="1" dirty="0">
                <a:solidFill>
                  <a:srgbClr val="FFFF00"/>
                </a:solidFill>
                <a:latin typeface="+mn-lt"/>
              </a:rPr>
              <a:t>/ 2 ∆ </a:t>
            </a:r>
            <a:r>
              <a:rPr lang="el-GR" altLang="en-US" sz="2338" b="1" dirty="0">
                <a:solidFill>
                  <a:srgbClr val="FFFF00"/>
                </a:solidFill>
                <a:latin typeface="+mn-lt"/>
              </a:rPr>
              <a:t>ω</a:t>
            </a:r>
            <a:r>
              <a:rPr lang="en-US" altLang="en-US" sz="2338" b="1" dirty="0">
                <a:solidFill>
                  <a:srgbClr val="FFFF00"/>
                </a:solidFill>
                <a:latin typeface="+mn-lt"/>
              </a:rPr>
              <a:t>          </a:t>
            </a:r>
          </a:p>
        </p:txBody>
      </p:sp>
      <p:sp>
        <p:nvSpPr>
          <p:cNvPr id="28" name="Text Box 40">
            <a:extLst>
              <a:ext uri="{FF2B5EF4-FFF2-40B4-BE49-F238E27FC236}">
                <a16:creationId xmlns:a16="http://schemas.microsoft.com/office/drawing/2014/main" id="{946FA7E7-AD6D-497B-BFA4-5E3AE1EA3D6B}"/>
              </a:ext>
            </a:extLst>
          </p:cNvPr>
          <p:cNvSpPr txBox="1">
            <a:spLocks noChangeArrowheads="1"/>
          </p:cNvSpPr>
          <p:nvPr/>
        </p:nvSpPr>
        <p:spPr bwMode="auto">
          <a:xfrm>
            <a:off x="2312380" y="5441061"/>
            <a:ext cx="2250511" cy="44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338" b="1" dirty="0">
                <a:solidFill>
                  <a:srgbClr val="33CC33"/>
                </a:solidFill>
                <a:latin typeface="+mn-lt"/>
              </a:rPr>
              <a:t>or   Q = </a:t>
            </a:r>
            <a:r>
              <a:rPr lang="el-GR" altLang="en-US" sz="2338" b="1" dirty="0">
                <a:solidFill>
                  <a:srgbClr val="33CC33"/>
                </a:solidFill>
                <a:latin typeface="+mn-lt"/>
              </a:rPr>
              <a:t>ω</a:t>
            </a:r>
            <a:r>
              <a:rPr lang="en-US" altLang="en-US" sz="2338" b="1" baseline="-25000" dirty="0">
                <a:solidFill>
                  <a:srgbClr val="33CC33"/>
                </a:solidFill>
                <a:latin typeface="+mn-lt"/>
              </a:rPr>
              <a:t>r</a:t>
            </a:r>
            <a:r>
              <a:rPr lang="en-US" altLang="en-US" sz="2338" b="1" dirty="0">
                <a:solidFill>
                  <a:srgbClr val="33CC33"/>
                </a:solidFill>
                <a:latin typeface="+mn-lt"/>
              </a:rPr>
              <a:t> L / R</a:t>
            </a:r>
          </a:p>
        </p:txBody>
      </p:sp>
      <p:sp>
        <p:nvSpPr>
          <p:cNvPr id="29" name="Text Box 41">
            <a:extLst>
              <a:ext uri="{FF2B5EF4-FFF2-40B4-BE49-F238E27FC236}">
                <a16:creationId xmlns:a16="http://schemas.microsoft.com/office/drawing/2014/main" id="{7D06BCE6-9A3D-4479-9EB6-B88CD2705F6C}"/>
              </a:ext>
            </a:extLst>
          </p:cNvPr>
          <p:cNvSpPr txBox="1">
            <a:spLocks noChangeArrowheads="1"/>
          </p:cNvSpPr>
          <p:nvPr/>
        </p:nvSpPr>
        <p:spPr bwMode="auto">
          <a:xfrm>
            <a:off x="4795257" y="5441061"/>
            <a:ext cx="2702996" cy="44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338" b="1" dirty="0">
                <a:solidFill>
                  <a:srgbClr val="00FFFF"/>
                </a:solidFill>
                <a:latin typeface="+mn-lt"/>
              </a:rPr>
              <a:t>or   Q = 1 / </a:t>
            </a:r>
            <a:r>
              <a:rPr lang="el-GR" altLang="en-US" sz="2338" b="1" dirty="0">
                <a:solidFill>
                  <a:srgbClr val="00FFFF"/>
                </a:solidFill>
                <a:latin typeface="+mn-lt"/>
              </a:rPr>
              <a:t>ω</a:t>
            </a:r>
            <a:r>
              <a:rPr lang="en-US" altLang="en-US" sz="2338" b="1" baseline="-25000" dirty="0" err="1">
                <a:solidFill>
                  <a:srgbClr val="00FFFF"/>
                </a:solidFill>
                <a:latin typeface="+mn-lt"/>
              </a:rPr>
              <a:t>r</a:t>
            </a:r>
            <a:r>
              <a:rPr lang="en-US" altLang="en-US" sz="2338" b="1" dirty="0" err="1">
                <a:solidFill>
                  <a:srgbClr val="00FFFF"/>
                </a:solidFill>
                <a:latin typeface="+mn-lt"/>
              </a:rPr>
              <a:t>CR</a:t>
            </a:r>
            <a:endParaRPr lang="en-US" altLang="en-US" sz="2338" b="1" dirty="0">
              <a:solidFill>
                <a:srgbClr val="00FFFF"/>
              </a:solidFill>
              <a:latin typeface="+mn-lt"/>
            </a:endParaRPr>
          </a:p>
        </p:txBody>
      </p:sp>
      <p:sp>
        <p:nvSpPr>
          <p:cNvPr id="30" name="Text Box 42">
            <a:extLst>
              <a:ext uri="{FF2B5EF4-FFF2-40B4-BE49-F238E27FC236}">
                <a16:creationId xmlns:a16="http://schemas.microsoft.com/office/drawing/2014/main" id="{BF85A8D2-7696-4E37-B972-094FC4C66BD3}"/>
              </a:ext>
            </a:extLst>
          </p:cNvPr>
          <p:cNvSpPr txBox="1">
            <a:spLocks noChangeArrowheads="1"/>
          </p:cNvSpPr>
          <p:nvPr/>
        </p:nvSpPr>
        <p:spPr bwMode="auto">
          <a:xfrm>
            <a:off x="2844527" y="4631380"/>
            <a:ext cx="1484908" cy="44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338" b="1" dirty="0">
                <a:solidFill>
                  <a:srgbClr val="FFFF00"/>
                </a:solidFill>
                <a:latin typeface="+mn-lt"/>
              </a:rPr>
              <a:t>Q = V</a:t>
            </a:r>
            <a:r>
              <a:rPr lang="en-US" altLang="en-US" sz="2338" b="1" baseline="-25000" dirty="0">
                <a:solidFill>
                  <a:srgbClr val="FFFF00"/>
                </a:solidFill>
                <a:latin typeface="+mn-lt"/>
              </a:rPr>
              <a:t>L</a:t>
            </a:r>
            <a:r>
              <a:rPr lang="en-US" altLang="en-US" sz="2338" b="1" dirty="0">
                <a:solidFill>
                  <a:srgbClr val="FFFF00"/>
                </a:solidFill>
                <a:latin typeface="+mn-lt"/>
              </a:rPr>
              <a:t> / V</a:t>
            </a:r>
            <a:r>
              <a:rPr lang="en-US" altLang="en-US" sz="2338" b="1" baseline="-25000" dirty="0">
                <a:solidFill>
                  <a:srgbClr val="FFFF00"/>
                </a:solidFill>
                <a:latin typeface="+mn-lt"/>
              </a:rPr>
              <a:t>R</a:t>
            </a:r>
          </a:p>
        </p:txBody>
      </p:sp>
      <p:sp>
        <p:nvSpPr>
          <p:cNvPr id="31" name="Text Box 43">
            <a:extLst>
              <a:ext uri="{FF2B5EF4-FFF2-40B4-BE49-F238E27FC236}">
                <a16:creationId xmlns:a16="http://schemas.microsoft.com/office/drawing/2014/main" id="{D92332E0-A8E7-4879-B3D3-1F4528118E38}"/>
              </a:ext>
            </a:extLst>
          </p:cNvPr>
          <p:cNvSpPr txBox="1">
            <a:spLocks noChangeArrowheads="1"/>
          </p:cNvSpPr>
          <p:nvPr/>
        </p:nvSpPr>
        <p:spPr bwMode="auto">
          <a:xfrm>
            <a:off x="4615097" y="4620846"/>
            <a:ext cx="2449819" cy="44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338" b="1" dirty="0">
                <a:solidFill>
                  <a:srgbClr val="00FF00"/>
                </a:solidFill>
                <a:latin typeface="+mn-lt"/>
              </a:rPr>
              <a:t>or   Q = V</a:t>
            </a:r>
            <a:r>
              <a:rPr lang="en-US" altLang="en-US" sz="2338" b="1" baseline="-25000" dirty="0">
                <a:solidFill>
                  <a:srgbClr val="00FF00"/>
                </a:solidFill>
                <a:latin typeface="+mn-lt"/>
              </a:rPr>
              <a:t>C</a:t>
            </a:r>
            <a:r>
              <a:rPr lang="en-US" altLang="en-US" sz="2338" b="1" dirty="0">
                <a:solidFill>
                  <a:srgbClr val="00FF00"/>
                </a:solidFill>
                <a:latin typeface="+mn-lt"/>
              </a:rPr>
              <a:t> / V</a:t>
            </a:r>
            <a:r>
              <a:rPr lang="en-US" altLang="en-US" sz="2338" b="1" baseline="-25000" dirty="0">
                <a:solidFill>
                  <a:srgbClr val="00FF00"/>
                </a:solidFill>
                <a:latin typeface="+mn-lt"/>
              </a:rPr>
              <a:t>R</a:t>
            </a:r>
          </a:p>
        </p:txBody>
      </p:sp>
      <p:sp>
        <p:nvSpPr>
          <p:cNvPr id="32" name="Rectangle 44">
            <a:extLst>
              <a:ext uri="{FF2B5EF4-FFF2-40B4-BE49-F238E27FC236}">
                <a16:creationId xmlns:a16="http://schemas.microsoft.com/office/drawing/2014/main" id="{A5D9D2E4-883F-485C-8D86-438BF4366E65}"/>
              </a:ext>
            </a:extLst>
          </p:cNvPr>
          <p:cNvSpPr>
            <a:spLocks noChangeArrowheads="1"/>
          </p:cNvSpPr>
          <p:nvPr/>
        </p:nvSpPr>
        <p:spPr bwMode="auto">
          <a:xfrm>
            <a:off x="2913364" y="199110"/>
            <a:ext cx="509431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u="sng" dirty="0">
                <a:solidFill>
                  <a:srgbClr val="FFFF00"/>
                </a:solidFill>
                <a:latin typeface="Tahoma" panose="020B0604030504040204" pitchFamily="34" charset="0"/>
                <a:ea typeface="Tahoma" panose="020B0604030504040204" pitchFamily="34" charset="0"/>
                <a:cs typeface="Tahoma" panose="020B0604030504040204" pitchFamily="34" charset="0"/>
              </a:rPr>
              <a:t>Resonant </a:t>
            </a:r>
            <a:r>
              <a:rPr lang="en-US" altLang="en-US" b="1" u="sng" dirty="0">
                <a:solidFill>
                  <a:srgbClr val="FFFF00"/>
                </a:solidFill>
                <a:latin typeface="Tahoma" panose="020B0604030504040204" pitchFamily="34" charset="0"/>
                <a:ea typeface="Tahoma" panose="020B0604030504040204" pitchFamily="34" charset="0"/>
                <a:cs typeface="Tahoma" panose="020B0604030504040204" pitchFamily="34" charset="0"/>
              </a:rPr>
              <a:t>Curve</a:t>
            </a:r>
            <a:r>
              <a:rPr lang="en-US" altLang="en-US" sz="2400" b="1" u="sng" dirty="0">
                <a:solidFill>
                  <a:srgbClr val="FFFF00"/>
                </a:solidFill>
                <a:latin typeface="Tahoma" panose="020B0604030504040204" pitchFamily="34" charset="0"/>
                <a:ea typeface="Tahoma" panose="020B0604030504040204" pitchFamily="34" charset="0"/>
                <a:cs typeface="Tahoma" panose="020B0604030504040204" pitchFamily="34" charset="0"/>
              </a:rPr>
              <a:t> &amp; Q - Factor:</a:t>
            </a:r>
          </a:p>
        </p:txBody>
      </p:sp>
      <p:sp>
        <p:nvSpPr>
          <p:cNvPr id="33" name="Rectangle 45">
            <a:extLst>
              <a:ext uri="{FF2B5EF4-FFF2-40B4-BE49-F238E27FC236}">
                <a16:creationId xmlns:a16="http://schemas.microsoft.com/office/drawing/2014/main" id="{6338DE3F-FFE6-4FC1-A975-AE0388ACC324}"/>
              </a:ext>
            </a:extLst>
          </p:cNvPr>
          <p:cNvSpPr>
            <a:spLocks noChangeArrowheads="1"/>
          </p:cNvSpPr>
          <p:nvPr/>
        </p:nvSpPr>
        <p:spPr bwMode="auto">
          <a:xfrm>
            <a:off x="980151" y="3302319"/>
            <a:ext cx="724139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It can also be defined as the ratio of potential drop across either the inductance or the capacitance to the potential drop across the resistance.</a:t>
            </a:r>
          </a:p>
        </p:txBody>
      </p:sp>
      <p:sp>
        <p:nvSpPr>
          <p:cNvPr id="34" name="Rectangle 46">
            <a:extLst>
              <a:ext uri="{FF2B5EF4-FFF2-40B4-BE49-F238E27FC236}">
                <a16:creationId xmlns:a16="http://schemas.microsoft.com/office/drawing/2014/main" id="{43AF12B2-E51E-48CB-9934-498097026AC1}"/>
              </a:ext>
            </a:extLst>
          </p:cNvPr>
          <p:cNvSpPr>
            <a:spLocks noChangeArrowheads="1"/>
          </p:cNvSpPr>
          <p:nvPr/>
        </p:nvSpPr>
        <p:spPr bwMode="auto">
          <a:xfrm>
            <a:off x="7656556" y="1186701"/>
            <a:ext cx="3044061" cy="4083496"/>
          </a:xfrm>
          <a:prstGeom prst="rect">
            <a:avLst/>
          </a:prstGeom>
          <a:noFill/>
          <a:ln w="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2338">
              <a:latin typeface="+mn-lt"/>
            </a:endParaRPr>
          </a:p>
        </p:txBody>
      </p:sp>
      <p:sp>
        <p:nvSpPr>
          <p:cNvPr id="35" name="Text Box 47">
            <a:extLst>
              <a:ext uri="{FF2B5EF4-FFF2-40B4-BE49-F238E27FC236}">
                <a16:creationId xmlns:a16="http://schemas.microsoft.com/office/drawing/2014/main" id="{15D1E372-856B-4469-B220-FC730811E9B6}"/>
              </a:ext>
            </a:extLst>
          </p:cNvPr>
          <p:cNvSpPr txBox="1">
            <a:spLocks noChangeArrowheads="1"/>
          </p:cNvSpPr>
          <p:nvPr/>
        </p:nvSpPr>
        <p:spPr bwMode="auto">
          <a:xfrm>
            <a:off x="9715318" y="2182834"/>
            <a:ext cx="1627513" cy="44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338" b="1" dirty="0">
                <a:solidFill>
                  <a:srgbClr val="FFFF00"/>
                </a:solidFill>
                <a:latin typeface="+mn-lt"/>
              </a:rPr>
              <a:t>R</a:t>
            </a:r>
            <a:r>
              <a:rPr lang="en-US" altLang="en-US" sz="2338" b="1" baseline="-25000" dirty="0">
                <a:solidFill>
                  <a:srgbClr val="FFFF00"/>
                </a:solidFill>
                <a:latin typeface="+mn-lt"/>
              </a:rPr>
              <a:t>1</a:t>
            </a:r>
            <a:r>
              <a:rPr lang="en-US" altLang="en-US" sz="2338" b="1" dirty="0">
                <a:solidFill>
                  <a:srgbClr val="FFFF00"/>
                </a:solidFill>
                <a:latin typeface="+mn-lt"/>
              </a:rPr>
              <a:t> &lt; R</a:t>
            </a:r>
            <a:r>
              <a:rPr lang="en-US" altLang="en-US" sz="2338" b="1" baseline="-25000" dirty="0">
                <a:solidFill>
                  <a:srgbClr val="FFFF00"/>
                </a:solidFill>
                <a:latin typeface="+mn-lt"/>
              </a:rPr>
              <a:t>2</a:t>
            </a:r>
            <a:r>
              <a:rPr lang="en-US" altLang="en-US" sz="2338" b="1" dirty="0">
                <a:solidFill>
                  <a:srgbClr val="FFFF00"/>
                </a:solidFill>
                <a:latin typeface="+mn-lt"/>
              </a:rPr>
              <a:t> &lt; R</a:t>
            </a:r>
            <a:r>
              <a:rPr lang="en-US" altLang="en-US" sz="2338" b="1" baseline="-25000" dirty="0">
                <a:solidFill>
                  <a:srgbClr val="FFFF00"/>
                </a:solidFill>
                <a:latin typeface="+mn-lt"/>
              </a:rPr>
              <a:t>3</a:t>
            </a:r>
          </a:p>
        </p:txBody>
      </p:sp>
    </p:spTree>
    <p:extLst>
      <p:ext uri="{BB962C8B-B14F-4D97-AF65-F5344CB8AC3E}">
        <p14:creationId xmlns:p14="http://schemas.microsoft.com/office/powerpoint/2010/main" val="2331592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500" fill="hold"/>
                                        <p:tgtEl>
                                          <p:spTgt spid="34"/>
                                        </p:tgtEl>
                                        <p:attrNameLst>
                                          <p:attrName>ppt_w</p:attrName>
                                        </p:attrNameLst>
                                      </p:cBhvr>
                                      <p:tavLst>
                                        <p:tav tm="0">
                                          <p:val>
                                            <p:fltVal val="0"/>
                                          </p:val>
                                        </p:tav>
                                        <p:tav tm="100000">
                                          <p:val>
                                            <p:strVal val="#ppt_w"/>
                                          </p:val>
                                        </p:tav>
                                      </p:tavLst>
                                    </p:anim>
                                    <p:anim calcmode="lin" valueType="num">
                                      <p:cBhvr>
                                        <p:cTn id="15" dur="500" fill="hold"/>
                                        <p:tgtEl>
                                          <p:spTgt spid="34"/>
                                        </p:tgtEl>
                                        <p:attrNameLst>
                                          <p:attrName>ppt_h</p:attrName>
                                        </p:attrNameLst>
                                      </p:cBhvr>
                                      <p:tavLst>
                                        <p:tav tm="0">
                                          <p:val>
                                            <p:fltVal val="0"/>
                                          </p:val>
                                        </p:tav>
                                        <p:tav tm="100000">
                                          <p:val>
                                            <p:strVal val="#ppt_h"/>
                                          </p:val>
                                        </p:tav>
                                      </p:tavLst>
                                    </p:anim>
                                    <p:animEffect transition="in" filter="fade">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2000"/>
                                        <p:tgtEl>
                                          <p:spTgt spid="2"/>
                                        </p:tgtEl>
                                      </p:cBhvr>
                                    </p:animEffect>
                                  </p:childTnLst>
                                </p:cTn>
                              </p:par>
                            </p:childTnLst>
                          </p:cTn>
                        </p:par>
                        <p:par>
                          <p:cTn id="32" fill="hold">
                            <p:stCondLst>
                              <p:cond delay="2000"/>
                            </p:stCondLst>
                            <p:childTnLst>
                              <p:par>
                                <p:cTn id="33" presetID="9"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2000"/>
                                        <p:tgtEl>
                                          <p:spTgt spid="3"/>
                                        </p:tgtEl>
                                      </p:cBhvr>
                                    </p:animEffect>
                                  </p:childTnLst>
                                </p:cTn>
                              </p:par>
                            </p:childTnLst>
                          </p:cTn>
                        </p:par>
                        <p:par>
                          <p:cTn id="41" fill="hold">
                            <p:stCondLst>
                              <p:cond delay="2000"/>
                            </p:stCondLst>
                            <p:childTnLst>
                              <p:par>
                                <p:cTn id="42" presetID="9" presetClass="entr" presetSubtype="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dissolve">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1000"/>
                                        <p:tgtEl>
                                          <p:spTgt spid="5"/>
                                        </p:tgtEl>
                                      </p:cBhvr>
                                    </p:animEffect>
                                  </p:childTnLst>
                                </p:cTn>
                              </p:par>
                            </p:childTnLst>
                          </p:cTn>
                        </p:par>
                        <p:par>
                          <p:cTn id="50" fill="hold">
                            <p:stCondLst>
                              <p:cond delay="1000"/>
                            </p:stCondLst>
                            <p:childTnLst>
                              <p:par>
                                <p:cTn id="51" presetID="9"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dissolve">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grpId="0" nodeType="click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right)">
                                      <p:cBhvr>
                                        <p:cTn id="65" dur="500"/>
                                        <p:tgtEl>
                                          <p:spTgt spid="8"/>
                                        </p:tgtEl>
                                      </p:cBhvr>
                                    </p:animEffect>
                                  </p:childTnLst>
                                </p:cTn>
                              </p:par>
                            </p:childTnLst>
                          </p:cTn>
                        </p:par>
                        <p:par>
                          <p:cTn id="66" fill="hold">
                            <p:stCondLst>
                              <p:cond delay="500"/>
                            </p:stCondLst>
                            <p:childTnLst>
                              <p:par>
                                <p:cTn id="67" presetID="9" presetClass="entr" presetSubtype="0" fill="hold" grpId="0"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dissolve">
                                      <p:cBhvr>
                                        <p:cTn id="69" dur="500"/>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nodeType="click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wipe(down)">
                                      <p:cBhvr>
                                        <p:cTn id="74" dur="500"/>
                                        <p:tgtEl>
                                          <p:spTgt spid="4"/>
                                        </p:tgtEl>
                                      </p:cBhvr>
                                    </p:animEffect>
                                  </p:childTnLst>
                                </p:cTn>
                              </p:par>
                            </p:childTnLst>
                          </p:cTn>
                        </p:par>
                        <p:par>
                          <p:cTn id="75" fill="hold">
                            <p:stCondLst>
                              <p:cond delay="500"/>
                            </p:stCondLst>
                            <p:childTnLst>
                              <p:par>
                                <p:cTn id="76" presetID="9"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dissolve">
                                      <p:cBhvr>
                                        <p:cTn id="78" dur="500"/>
                                        <p:tgtEl>
                                          <p:spTgt spid="6"/>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1" fill="hold" nodeType="click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wipe(up)">
                                      <p:cBhvr>
                                        <p:cTn id="88" dur="500"/>
                                        <p:tgtEl>
                                          <p:spTgt spid="22"/>
                                        </p:tgtEl>
                                      </p:cBhvr>
                                    </p:animEffect>
                                  </p:childTnLst>
                                </p:cTn>
                              </p:par>
                              <p:par>
                                <p:cTn id="89" presetID="22" presetClass="entr" presetSubtype="1" fill="hold" nodeType="with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up)">
                                      <p:cBhvr>
                                        <p:cTn id="91" dur="500"/>
                                        <p:tgtEl>
                                          <p:spTgt spid="23"/>
                                        </p:tgtEl>
                                      </p:cBhvr>
                                    </p:animEffect>
                                  </p:childTnLst>
                                </p:cTn>
                              </p:par>
                            </p:childTnLst>
                          </p:cTn>
                        </p:par>
                        <p:par>
                          <p:cTn id="92" fill="hold">
                            <p:stCondLst>
                              <p:cond delay="500"/>
                            </p:stCondLst>
                            <p:childTnLst>
                              <p:par>
                                <p:cTn id="93" presetID="9" presetClass="entr" presetSubtype="0"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dissolve">
                                      <p:cBhvr>
                                        <p:cTn id="95" dur="500"/>
                                        <p:tgtEl>
                                          <p:spTgt spid="24"/>
                                        </p:tgtEl>
                                      </p:cBhvr>
                                    </p:animEffect>
                                  </p:childTnLst>
                                </p:cTn>
                              </p:par>
                              <p:par>
                                <p:cTn id="96" presetID="9" presetClass="entr" presetSubtype="0"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dissolve">
                                      <p:cBhvr>
                                        <p:cTn id="98" dur="500"/>
                                        <p:tgtEl>
                                          <p:spTgt spid="25"/>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nodeType="clickEffect">
                                  <p:stCondLst>
                                    <p:cond delay="0"/>
                                  </p:stCondLst>
                                  <p:childTnLst>
                                    <p:set>
                                      <p:cBhvr>
                                        <p:cTn id="102" dur="1" fill="hold">
                                          <p:stCondLst>
                                            <p:cond delay="0"/>
                                          </p:stCondLst>
                                        </p:cTn>
                                        <p:tgtEl>
                                          <p:spTgt spid="26">
                                            <p:txEl>
                                              <p:pRg st="0" end="0"/>
                                            </p:txEl>
                                          </p:spTgt>
                                        </p:tgtEl>
                                        <p:attrNameLst>
                                          <p:attrName>style.visibility</p:attrName>
                                        </p:attrNameLst>
                                      </p:cBhvr>
                                      <p:to>
                                        <p:strVal val="visible"/>
                                      </p:to>
                                    </p:set>
                                    <p:animEffect transition="in" filter="wipe(left)">
                                      <p:cBhvr>
                                        <p:cTn id="103" dur="500"/>
                                        <p:tgtEl>
                                          <p:spTgt spid="26">
                                            <p:txEl>
                                              <p:pRg st="0" end="0"/>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1" fill="hold" nodeType="clickEffect">
                                  <p:stCondLst>
                                    <p:cond delay="0"/>
                                  </p:stCondLst>
                                  <p:childTnLst>
                                    <p:set>
                                      <p:cBhvr>
                                        <p:cTn id="107" dur="1" fill="hold">
                                          <p:stCondLst>
                                            <p:cond delay="0"/>
                                          </p:stCondLst>
                                        </p:cTn>
                                        <p:tgtEl>
                                          <p:spTgt spid="26">
                                            <p:txEl>
                                              <p:pRg st="1" end="1"/>
                                            </p:txEl>
                                          </p:spTgt>
                                        </p:tgtEl>
                                        <p:attrNameLst>
                                          <p:attrName>style.visibility</p:attrName>
                                        </p:attrNameLst>
                                      </p:cBhvr>
                                      <p:to>
                                        <p:strVal val="visible"/>
                                      </p:to>
                                    </p:set>
                                    <p:animEffect transition="in" filter="wipe(up)">
                                      <p:cBhvr>
                                        <p:cTn id="108" dur="500"/>
                                        <p:tgtEl>
                                          <p:spTgt spid="26">
                                            <p:txEl>
                                              <p:pRg st="1" end="1"/>
                                            </p:txEl>
                                          </p:spTgt>
                                        </p:tgtEl>
                                      </p:cBhvr>
                                    </p:animEffect>
                                  </p:childTnLst>
                                </p:cTn>
                              </p:par>
                            </p:childTnLst>
                          </p:cTn>
                        </p:par>
                      </p:childTnLst>
                    </p:cTn>
                  </p:par>
                  <p:par>
                    <p:cTn id="109" fill="hold">
                      <p:stCondLst>
                        <p:cond delay="indefinite"/>
                      </p:stCondLst>
                      <p:childTnLst>
                        <p:par>
                          <p:cTn id="110" fill="hold">
                            <p:stCondLst>
                              <p:cond delay="0"/>
                            </p:stCondLst>
                            <p:childTnLst>
                              <p:par>
                                <p:cTn id="111" presetID="53" presetClass="entr" presetSubtype="0" fill="hold" grpId="0" nodeType="clickEffect">
                                  <p:stCondLst>
                                    <p:cond delay="0"/>
                                  </p:stCondLst>
                                  <p:childTnLst>
                                    <p:set>
                                      <p:cBhvr>
                                        <p:cTn id="112" dur="1" fill="hold">
                                          <p:stCondLst>
                                            <p:cond delay="0"/>
                                          </p:stCondLst>
                                        </p:cTn>
                                        <p:tgtEl>
                                          <p:spTgt spid="27"/>
                                        </p:tgtEl>
                                        <p:attrNameLst>
                                          <p:attrName>style.visibility</p:attrName>
                                        </p:attrNameLst>
                                      </p:cBhvr>
                                      <p:to>
                                        <p:strVal val="visible"/>
                                      </p:to>
                                    </p:set>
                                    <p:anim calcmode="lin" valueType="num">
                                      <p:cBhvr>
                                        <p:cTn id="113" dur="500" fill="hold"/>
                                        <p:tgtEl>
                                          <p:spTgt spid="27"/>
                                        </p:tgtEl>
                                        <p:attrNameLst>
                                          <p:attrName>ppt_w</p:attrName>
                                        </p:attrNameLst>
                                      </p:cBhvr>
                                      <p:tavLst>
                                        <p:tav tm="0">
                                          <p:val>
                                            <p:fltVal val="0"/>
                                          </p:val>
                                        </p:tav>
                                        <p:tav tm="100000">
                                          <p:val>
                                            <p:strVal val="#ppt_w"/>
                                          </p:val>
                                        </p:tav>
                                      </p:tavLst>
                                    </p:anim>
                                    <p:anim calcmode="lin" valueType="num">
                                      <p:cBhvr>
                                        <p:cTn id="114" dur="500" fill="hold"/>
                                        <p:tgtEl>
                                          <p:spTgt spid="27"/>
                                        </p:tgtEl>
                                        <p:attrNameLst>
                                          <p:attrName>ppt_h</p:attrName>
                                        </p:attrNameLst>
                                      </p:cBhvr>
                                      <p:tavLst>
                                        <p:tav tm="0">
                                          <p:val>
                                            <p:fltVal val="0"/>
                                          </p:val>
                                        </p:tav>
                                        <p:tav tm="100000">
                                          <p:val>
                                            <p:strVal val="#ppt_h"/>
                                          </p:val>
                                        </p:tav>
                                      </p:tavLst>
                                    </p:anim>
                                    <p:animEffect transition="in" filter="fade">
                                      <p:cBhvr>
                                        <p:cTn id="115" dur="500"/>
                                        <p:tgtEl>
                                          <p:spTgt spid="27"/>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1" fill="hold" nodeType="clickEffect">
                                  <p:stCondLst>
                                    <p:cond delay="0"/>
                                  </p:stCondLst>
                                  <p:childTnLst>
                                    <p:set>
                                      <p:cBhvr>
                                        <p:cTn id="119" dur="1" fill="hold">
                                          <p:stCondLst>
                                            <p:cond delay="0"/>
                                          </p:stCondLst>
                                        </p:cTn>
                                        <p:tgtEl>
                                          <p:spTgt spid="33">
                                            <p:txEl>
                                              <p:pRg st="0" end="0"/>
                                            </p:txEl>
                                          </p:spTgt>
                                        </p:tgtEl>
                                        <p:attrNameLst>
                                          <p:attrName>style.visibility</p:attrName>
                                        </p:attrNameLst>
                                      </p:cBhvr>
                                      <p:to>
                                        <p:strVal val="visible"/>
                                      </p:to>
                                    </p:set>
                                    <p:animEffect transition="in" filter="wipe(up)">
                                      <p:cBhvr>
                                        <p:cTn id="120" dur="500"/>
                                        <p:tgtEl>
                                          <p:spTgt spid="33">
                                            <p:txEl>
                                              <p:pRg st="0" end="0"/>
                                            </p:txEl>
                                          </p:spTgt>
                                        </p:tgtEl>
                                      </p:cBhvr>
                                    </p:animEffect>
                                  </p:childTnLst>
                                </p:cTn>
                              </p:par>
                            </p:childTnLst>
                          </p:cTn>
                        </p:par>
                      </p:childTnLst>
                    </p:cTn>
                  </p:par>
                  <p:par>
                    <p:cTn id="121" fill="hold">
                      <p:stCondLst>
                        <p:cond delay="indefinite"/>
                      </p:stCondLst>
                      <p:childTnLst>
                        <p:par>
                          <p:cTn id="122" fill="hold">
                            <p:stCondLst>
                              <p:cond delay="0"/>
                            </p:stCondLst>
                            <p:childTnLst>
                              <p:par>
                                <p:cTn id="123" presetID="53" presetClass="entr" presetSubtype="0" fill="hold" nodeType="clickEffect">
                                  <p:stCondLst>
                                    <p:cond delay="0"/>
                                  </p:stCondLst>
                                  <p:childTnLst>
                                    <p:set>
                                      <p:cBhvr>
                                        <p:cTn id="124" dur="1" fill="hold">
                                          <p:stCondLst>
                                            <p:cond delay="0"/>
                                          </p:stCondLst>
                                        </p:cTn>
                                        <p:tgtEl>
                                          <p:spTgt spid="30">
                                            <p:txEl>
                                              <p:pRg st="0" end="0"/>
                                            </p:txEl>
                                          </p:spTgt>
                                        </p:tgtEl>
                                        <p:attrNameLst>
                                          <p:attrName>style.visibility</p:attrName>
                                        </p:attrNameLst>
                                      </p:cBhvr>
                                      <p:to>
                                        <p:strVal val="visible"/>
                                      </p:to>
                                    </p:set>
                                    <p:anim calcmode="lin" valueType="num">
                                      <p:cBhvr>
                                        <p:cTn id="125"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126" dur="50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127" dur="500"/>
                                        <p:tgtEl>
                                          <p:spTgt spid="30">
                                            <p:txEl>
                                              <p:pRg st="0" end="0"/>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53" presetClass="entr" presetSubtype="0" fill="hold" grpId="0" nodeType="clickEffect">
                                  <p:stCondLst>
                                    <p:cond delay="0"/>
                                  </p:stCondLst>
                                  <p:childTnLst>
                                    <p:set>
                                      <p:cBhvr>
                                        <p:cTn id="131" dur="1" fill="hold">
                                          <p:stCondLst>
                                            <p:cond delay="0"/>
                                          </p:stCondLst>
                                        </p:cTn>
                                        <p:tgtEl>
                                          <p:spTgt spid="31"/>
                                        </p:tgtEl>
                                        <p:attrNameLst>
                                          <p:attrName>style.visibility</p:attrName>
                                        </p:attrNameLst>
                                      </p:cBhvr>
                                      <p:to>
                                        <p:strVal val="visible"/>
                                      </p:to>
                                    </p:set>
                                    <p:anim calcmode="lin" valueType="num">
                                      <p:cBhvr>
                                        <p:cTn id="132" dur="500" fill="hold"/>
                                        <p:tgtEl>
                                          <p:spTgt spid="31"/>
                                        </p:tgtEl>
                                        <p:attrNameLst>
                                          <p:attrName>ppt_w</p:attrName>
                                        </p:attrNameLst>
                                      </p:cBhvr>
                                      <p:tavLst>
                                        <p:tav tm="0">
                                          <p:val>
                                            <p:fltVal val="0"/>
                                          </p:val>
                                        </p:tav>
                                        <p:tav tm="100000">
                                          <p:val>
                                            <p:strVal val="#ppt_w"/>
                                          </p:val>
                                        </p:tav>
                                      </p:tavLst>
                                    </p:anim>
                                    <p:anim calcmode="lin" valueType="num">
                                      <p:cBhvr>
                                        <p:cTn id="133" dur="500" fill="hold"/>
                                        <p:tgtEl>
                                          <p:spTgt spid="31"/>
                                        </p:tgtEl>
                                        <p:attrNameLst>
                                          <p:attrName>ppt_h</p:attrName>
                                        </p:attrNameLst>
                                      </p:cBhvr>
                                      <p:tavLst>
                                        <p:tav tm="0">
                                          <p:val>
                                            <p:fltVal val="0"/>
                                          </p:val>
                                        </p:tav>
                                        <p:tav tm="100000">
                                          <p:val>
                                            <p:strVal val="#ppt_h"/>
                                          </p:val>
                                        </p:tav>
                                      </p:tavLst>
                                    </p:anim>
                                    <p:animEffect transition="in" filter="fade">
                                      <p:cBhvr>
                                        <p:cTn id="134" dur="500"/>
                                        <p:tgtEl>
                                          <p:spTgt spid="31"/>
                                        </p:tgtEl>
                                      </p:cBhvr>
                                    </p:animEffect>
                                  </p:childTnLst>
                                </p:cTn>
                              </p:par>
                            </p:childTnLst>
                          </p:cTn>
                        </p:par>
                      </p:childTnLst>
                    </p:cTn>
                  </p:par>
                  <p:par>
                    <p:cTn id="135" fill="hold">
                      <p:stCondLst>
                        <p:cond delay="indefinite"/>
                      </p:stCondLst>
                      <p:childTnLst>
                        <p:par>
                          <p:cTn id="136" fill="hold">
                            <p:stCondLst>
                              <p:cond delay="0"/>
                            </p:stCondLst>
                            <p:childTnLst>
                              <p:par>
                                <p:cTn id="137" presetID="53" presetClass="entr" presetSubtype="0" fill="hold" grpId="0" nodeType="clickEffect">
                                  <p:stCondLst>
                                    <p:cond delay="0"/>
                                  </p:stCondLst>
                                  <p:childTnLst>
                                    <p:set>
                                      <p:cBhvr>
                                        <p:cTn id="138" dur="1" fill="hold">
                                          <p:stCondLst>
                                            <p:cond delay="0"/>
                                          </p:stCondLst>
                                        </p:cTn>
                                        <p:tgtEl>
                                          <p:spTgt spid="28"/>
                                        </p:tgtEl>
                                        <p:attrNameLst>
                                          <p:attrName>style.visibility</p:attrName>
                                        </p:attrNameLst>
                                      </p:cBhvr>
                                      <p:to>
                                        <p:strVal val="visible"/>
                                      </p:to>
                                    </p:set>
                                    <p:anim calcmode="lin" valueType="num">
                                      <p:cBhvr>
                                        <p:cTn id="139" dur="500" fill="hold"/>
                                        <p:tgtEl>
                                          <p:spTgt spid="28"/>
                                        </p:tgtEl>
                                        <p:attrNameLst>
                                          <p:attrName>ppt_w</p:attrName>
                                        </p:attrNameLst>
                                      </p:cBhvr>
                                      <p:tavLst>
                                        <p:tav tm="0">
                                          <p:val>
                                            <p:fltVal val="0"/>
                                          </p:val>
                                        </p:tav>
                                        <p:tav tm="100000">
                                          <p:val>
                                            <p:strVal val="#ppt_w"/>
                                          </p:val>
                                        </p:tav>
                                      </p:tavLst>
                                    </p:anim>
                                    <p:anim calcmode="lin" valueType="num">
                                      <p:cBhvr>
                                        <p:cTn id="140" dur="500" fill="hold"/>
                                        <p:tgtEl>
                                          <p:spTgt spid="28"/>
                                        </p:tgtEl>
                                        <p:attrNameLst>
                                          <p:attrName>ppt_h</p:attrName>
                                        </p:attrNameLst>
                                      </p:cBhvr>
                                      <p:tavLst>
                                        <p:tav tm="0">
                                          <p:val>
                                            <p:fltVal val="0"/>
                                          </p:val>
                                        </p:tav>
                                        <p:tav tm="100000">
                                          <p:val>
                                            <p:strVal val="#ppt_h"/>
                                          </p:val>
                                        </p:tav>
                                      </p:tavLst>
                                    </p:anim>
                                    <p:animEffect transition="in" filter="fade">
                                      <p:cBhvr>
                                        <p:cTn id="141" dur="500"/>
                                        <p:tgtEl>
                                          <p:spTgt spid="28"/>
                                        </p:tgtEl>
                                      </p:cBhvr>
                                    </p:animEffect>
                                  </p:childTnLst>
                                </p:cTn>
                              </p:par>
                            </p:childTnLst>
                          </p:cTn>
                        </p:par>
                      </p:childTnLst>
                    </p:cTn>
                  </p:par>
                  <p:par>
                    <p:cTn id="142" fill="hold">
                      <p:stCondLst>
                        <p:cond delay="indefinite"/>
                      </p:stCondLst>
                      <p:childTnLst>
                        <p:par>
                          <p:cTn id="143" fill="hold">
                            <p:stCondLst>
                              <p:cond delay="0"/>
                            </p:stCondLst>
                            <p:childTnLst>
                              <p:par>
                                <p:cTn id="144" presetID="53" presetClass="entr" presetSubtype="0" fill="hold" grpId="0" nodeType="clickEffect">
                                  <p:stCondLst>
                                    <p:cond delay="0"/>
                                  </p:stCondLst>
                                  <p:childTnLst>
                                    <p:set>
                                      <p:cBhvr>
                                        <p:cTn id="145" dur="1" fill="hold">
                                          <p:stCondLst>
                                            <p:cond delay="0"/>
                                          </p:stCondLst>
                                        </p:cTn>
                                        <p:tgtEl>
                                          <p:spTgt spid="29"/>
                                        </p:tgtEl>
                                        <p:attrNameLst>
                                          <p:attrName>style.visibility</p:attrName>
                                        </p:attrNameLst>
                                      </p:cBhvr>
                                      <p:to>
                                        <p:strVal val="visible"/>
                                      </p:to>
                                    </p:set>
                                    <p:anim calcmode="lin" valueType="num">
                                      <p:cBhvr>
                                        <p:cTn id="146" dur="500" fill="hold"/>
                                        <p:tgtEl>
                                          <p:spTgt spid="29"/>
                                        </p:tgtEl>
                                        <p:attrNameLst>
                                          <p:attrName>ppt_w</p:attrName>
                                        </p:attrNameLst>
                                      </p:cBhvr>
                                      <p:tavLst>
                                        <p:tav tm="0">
                                          <p:val>
                                            <p:fltVal val="0"/>
                                          </p:val>
                                        </p:tav>
                                        <p:tav tm="100000">
                                          <p:val>
                                            <p:strVal val="#ppt_w"/>
                                          </p:val>
                                        </p:tav>
                                      </p:tavLst>
                                    </p:anim>
                                    <p:anim calcmode="lin" valueType="num">
                                      <p:cBhvr>
                                        <p:cTn id="147" dur="500" fill="hold"/>
                                        <p:tgtEl>
                                          <p:spTgt spid="29"/>
                                        </p:tgtEl>
                                        <p:attrNameLst>
                                          <p:attrName>ppt_h</p:attrName>
                                        </p:attrNameLst>
                                      </p:cBhvr>
                                      <p:tavLst>
                                        <p:tav tm="0">
                                          <p:val>
                                            <p:fltVal val="0"/>
                                          </p:val>
                                        </p:tav>
                                        <p:tav tm="100000">
                                          <p:val>
                                            <p:strVal val="#ppt_h"/>
                                          </p:val>
                                        </p:tav>
                                      </p:tavLst>
                                    </p:anim>
                                    <p:animEffect transition="in" filter="fade">
                                      <p:cBhvr>
                                        <p:cTn id="14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3" grpId="0"/>
      <p:bldP spid="14" grpId="0"/>
      <p:bldP spid="15" grpId="0"/>
      <p:bldP spid="24" grpId="0"/>
      <p:bldP spid="25" grpId="0"/>
      <p:bldP spid="27" grpId="0" animBg="1"/>
      <p:bldP spid="28" grpId="0"/>
      <p:bldP spid="29" grpId="0"/>
      <p:bldP spid="31" grpId="0"/>
      <p:bldP spid="32"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F3A180-4B8E-14CE-7D92-B6FF7D320DA2}"/>
              </a:ext>
            </a:extLst>
          </p:cNvPr>
          <p:cNvSpPr txBox="1"/>
          <p:nvPr/>
        </p:nvSpPr>
        <p:spPr>
          <a:xfrm>
            <a:off x="636667" y="181402"/>
            <a:ext cx="9984668" cy="6125908"/>
          </a:xfrm>
          <a:prstGeom prst="rect">
            <a:avLst/>
          </a:prstGeom>
          <a:noFill/>
        </p:spPr>
        <p:txBody>
          <a:bodyPr wrap="square">
            <a:spAutoFit/>
          </a:bodyPr>
          <a:lstStyle/>
          <a:p>
            <a:pPr marL="457200" indent="-457200">
              <a:lnSpc>
                <a:spcPct val="150000"/>
              </a:lnSpc>
              <a:buAutoNum type="arabicPeriod" startAt="5"/>
            </a:pPr>
            <a:r>
              <a:rPr lang="en-US" sz="2400" b="1" dirty="0">
                <a:solidFill>
                  <a:schemeClr val="bg1">
                    <a:lumMod val="95000"/>
                  </a:schemeClr>
                </a:solidFill>
              </a:rPr>
              <a:t>The variation of the instantaneous current I and the instantaneous emf E in a circuit is as shown in fig. </a:t>
            </a:r>
          </a:p>
          <a:p>
            <a:pPr>
              <a:lnSpc>
                <a:spcPct val="150000"/>
              </a:lnSpc>
            </a:pPr>
            <a:r>
              <a:rPr lang="en-US" sz="2400" b="1" dirty="0">
                <a:solidFill>
                  <a:schemeClr val="bg1">
                    <a:lumMod val="95000"/>
                  </a:schemeClr>
                </a:solidFill>
              </a:rPr>
              <a:t>	Which of the following statements is correct. </a:t>
            </a:r>
          </a:p>
          <a:p>
            <a:pPr>
              <a:lnSpc>
                <a:spcPct val="150000"/>
              </a:lnSpc>
            </a:pPr>
            <a:endParaRPr lang="en-US" sz="2400" b="1" dirty="0">
              <a:solidFill>
                <a:schemeClr val="bg1">
                  <a:lumMod val="95000"/>
                </a:schemeClr>
              </a:solidFill>
              <a:sym typeface="Symbol" panose="05050102010706020507" pitchFamily="18" charset="2"/>
            </a:endParaRPr>
          </a:p>
          <a:p>
            <a:pPr>
              <a:lnSpc>
                <a:spcPct val="150000"/>
              </a:lnSpc>
            </a:pPr>
            <a:endParaRPr lang="en-US" sz="2400" b="1" dirty="0">
              <a:solidFill>
                <a:schemeClr val="bg1">
                  <a:lumMod val="95000"/>
                </a:schemeClr>
              </a:solidFill>
              <a:sym typeface="Symbol" panose="05050102010706020507" pitchFamily="18" charset="2"/>
            </a:endParaRPr>
          </a:p>
          <a:p>
            <a:pPr>
              <a:lnSpc>
                <a:spcPct val="150000"/>
              </a:lnSpc>
            </a:pPr>
            <a:r>
              <a:rPr lang="en-US" sz="2400" b="1" dirty="0">
                <a:solidFill>
                  <a:schemeClr val="bg1">
                    <a:lumMod val="95000"/>
                  </a:schemeClr>
                </a:solidFill>
                <a:sym typeface="Symbol" panose="05050102010706020507" pitchFamily="18" charset="2"/>
              </a:rPr>
              <a:t>	</a:t>
            </a:r>
          </a:p>
          <a:p>
            <a:pPr>
              <a:lnSpc>
                <a:spcPct val="150000"/>
              </a:lnSpc>
            </a:pPr>
            <a:endParaRPr lang="en-US" sz="2400" b="1" dirty="0">
              <a:solidFill>
                <a:schemeClr val="bg1">
                  <a:lumMod val="95000"/>
                </a:schemeClr>
              </a:solidFill>
              <a:sym typeface="Symbol" panose="05050102010706020507" pitchFamily="18" charset="2"/>
            </a:endParaRPr>
          </a:p>
          <a:p>
            <a:pPr>
              <a:lnSpc>
                <a:spcPct val="150000"/>
              </a:lnSpc>
            </a:pPr>
            <a:r>
              <a:rPr lang="en-US" sz="2400" b="1" dirty="0">
                <a:solidFill>
                  <a:schemeClr val="bg1">
                    <a:lumMod val="95000"/>
                  </a:schemeClr>
                </a:solidFill>
                <a:sym typeface="Symbol" panose="05050102010706020507" pitchFamily="18" charset="2"/>
              </a:rPr>
              <a:t>	1. the voltage lags behind the current by /2</a:t>
            </a:r>
          </a:p>
          <a:p>
            <a:pPr>
              <a:lnSpc>
                <a:spcPct val="150000"/>
              </a:lnSpc>
            </a:pPr>
            <a:r>
              <a:rPr lang="en-US" sz="2400" b="1" dirty="0">
                <a:solidFill>
                  <a:schemeClr val="bg1">
                    <a:lumMod val="95000"/>
                  </a:schemeClr>
                </a:solidFill>
                <a:sym typeface="Symbol" panose="05050102010706020507" pitchFamily="18" charset="2"/>
              </a:rPr>
              <a:t>	2. the voltage leads the current by /2</a:t>
            </a:r>
          </a:p>
          <a:p>
            <a:pPr>
              <a:lnSpc>
                <a:spcPct val="150000"/>
              </a:lnSpc>
            </a:pPr>
            <a:r>
              <a:rPr lang="en-US" sz="2400" b="1" dirty="0">
                <a:solidFill>
                  <a:schemeClr val="bg1">
                    <a:lumMod val="95000"/>
                  </a:schemeClr>
                </a:solidFill>
                <a:sym typeface="Symbol" panose="05050102010706020507" pitchFamily="18" charset="2"/>
              </a:rPr>
              <a:t>	3. the voltage and the current are in phase</a:t>
            </a:r>
          </a:p>
          <a:p>
            <a:pPr>
              <a:lnSpc>
                <a:spcPct val="150000"/>
              </a:lnSpc>
            </a:pPr>
            <a:r>
              <a:rPr lang="en-US" sz="2400" b="1" dirty="0">
                <a:solidFill>
                  <a:schemeClr val="bg1">
                    <a:lumMod val="95000"/>
                  </a:schemeClr>
                </a:solidFill>
                <a:sym typeface="Symbol" panose="05050102010706020507" pitchFamily="18" charset="2"/>
              </a:rPr>
              <a:t>	4. the voltage leads the current by </a:t>
            </a:r>
          </a:p>
        </p:txBody>
      </p:sp>
      <p:pic>
        <p:nvPicPr>
          <p:cNvPr id="5" name="Picture 4">
            <a:extLst>
              <a:ext uri="{FF2B5EF4-FFF2-40B4-BE49-F238E27FC236}">
                <a16:creationId xmlns:a16="http://schemas.microsoft.com/office/drawing/2014/main" id="{4389528C-15A0-3407-43E0-C5E4DBA617BD}"/>
              </a:ext>
            </a:extLst>
          </p:cNvPr>
          <p:cNvPicPr>
            <a:picLocks noChangeAspect="1"/>
          </p:cNvPicPr>
          <p:nvPr/>
        </p:nvPicPr>
        <p:blipFill>
          <a:blip r:embed="rId3"/>
          <a:stretch>
            <a:fillRect/>
          </a:stretch>
        </p:blipFill>
        <p:spPr>
          <a:xfrm>
            <a:off x="2826706" y="2022400"/>
            <a:ext cx="3448531" cy="1743318"/>
          </a:xfrm>
          <a:prstGeom prst="rect">
            <a:avLst/>
          </a:prstGeom>
        </p:spPr>
      </p:pic>
    </p:spTree>
    <p:extLst>
      <p:ext uri="{BB962C8B-B14F-4D97-AF65-F5344CB8AC3E}">
        <p14:creationId xmlns:p14="http://schemas.microsoft.com/office/powerpoint/2010/main" val="180561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116F3C-8202-8859-9E1D-47185F022A26}"/>
              </a:ext>
            </a:extLst>
          </p:cNvPr>
          <p:cNvSpPr txBox="1"/>
          <p:nvPr/>
        </p:nvSpPr>
        <p:spPr>
          <a:xfrm>
            <a:off x="505327" y="367530"/>
            <a:ext cx="9716702" cy="6129050"/>
          </a:xfrm>
          <a:prstGeom prst="rect">
            <a:avLst/>
          </a:prstGeom>
          <a:noFill/>
        </p:spPr>
        <p:txBody>
          <a:bodyPr wrap="square">
            <a:spAutoFit/>
          </a:bodyPr>
          <a:lstStyle/>
          <a:p>
            <a:pPr marL="457200" indent="-457200">
              <a:lnSpc>
                <a:spcPct val="150000"/>
              </a:lnSpc>
              <a:buAutoNum type="arabicPeriod" startAt="6"/>
            </a:pPr>
            <a:r>
              <a:rPr lang="en-US" sz="2400" b="1" dirty="0">
                <a:solidFill>
                  <a:schemeClr val="bg1">
                    <a:lumMod val="95000"/>
                  </a:schemeClr>
                </a:solidFill>
              </a:rPr>
              <a:t>If an inductive circuit equation of A.C., is I = i</a:t>
            </a:r>
            <a:r>
              <a:rPr lang="en-US" sz="2400" b="1" baseline="-25000" dirty="0">
                <a:solidFill>
                  <a:schemeClr val="bg1">
                    <a:lumMod val="95000"/>
                  </a:schemeClr>
                </a:solidFill>
              </a:rPr>
              <a:t>0</a:t>
            </a:r>
            <a:r>
              <a:rPr lang="en-US" sz="2400" b="1" dirty="0">
                <a:solidFill>
                  <a:schemeClr val="bg1">
                    <a:lumMod val="95000"/>
                  </a:schemeClr>
                </a:solidFill>
              </a:rPr>
              <a:t> sin </a:t>
            </a:r>
            <a:r>
              <a:rPr lang="en-US" sz="2400" b="1" dirty="0">
                <a:solidFill>
                  <a:schemeClr val="bg1">
                    <a:lumMod val="95000"/>
                  </a:schemeClr>
                </a:solidFill>
                <a:sym typeface="Symbol" panose="05050102010706020507" pitchFamily="18" charset="2"/>
              </a:rPr>
              <a:t>t then:</a:t>
            </a:r>
          </a:p>
          <a:p>
            <a:pPr>
              <a:lnSpc>
                <a:spcPct val="150000"/>
              </a:lnSpc>
            </a:pPr>
            <a:r>
              <a:rPr lang="en-US" sz="2400" b="1" dirty="0">
                <a:solidFill>
                  <a:schemeClr val="bg1">
                    <a:lumMod val="95000"/>
                  </a:schemeClr>
                </a:solidFill>
                <a:sym typeface="Symbol" panose="05050102010706020507" pitchFamily="18" charset="2"/>
              </a:rPr>
              <a:t>	1. E = E</a:t>
            </a:r>
            <a:r>
              <a:rPr lang="en-US" sz="2400" b="1" baseline="-25000" dirty="0">
                <a:solidFill>
                  <a:schemeClr val="bg1">
                    <a:lumMod val="95000"/>
                  </a:schemeClr>
                </a:solidFill>
                <a:sym typeface="Symbol" panose="05050102010706020507" pitchFamily="18" charset="2"/>
              </a:rPr>
              <a:t>0</a:t>
            </a:r>
            <a:r>
              <a:rPr lang="en-US" sz="2400" b="1" dirty="0">
                <a:solidFill>
                  <a:schemeClr val="bg1">
                    <a:lumMod val="95000"/>
                  </a:schemeClr>
                </a:solidFill>
                <a:sym typeface="Symbol" panose="05050102010706020507" pitchFamily="18" charset="2"/>
              </a:rPr>
              <a:t>sin						2. E = E</a:t>
            </a:r>
            <a:r>
              <a:rPr lang="en-US" sz="2400" b="1" baseline="-25000" dirty="0">
                <a:solidFill>
                  <a:schemeClr val="bg1">
                    <a:lumMod val="95000"/>
                  </a:schemeClr>
                </a:solidFill>
                <a:sym typeface="Symbol" panose="05050102010706020507" pitchFamily="18" charset="2"/>
              </a:rPr>
              <a:t>0</a:t>
            </a:r>
            <a:r>
              <a:rPr lang="en-US" sz="2400" b="1" dirty="0">
                <a:solidFill>
                  <a:schemeClr val="bg1">
                    <a:lumMod val="95000"/>
                  </a:schemeClr>
                </a:solidFill>
                <a:sym typeface="Symbol" panose="05050102010706020507" pitchFamily="18" charset="2"/>
              </a:rPr>
              <a:t>sin  </a:t>
            </a:r>
          </a:p>
          <a:p>
            <a:pPr>
              <a:lnSpc>
                <a:spcPct val="150000"/>
              </a:lnSpc>
            </a:pPr>
            <a:r>
              <a:rPr lang="en-US" sz="2400" b="1" dirty="0">
                <a:solidFill>
                  <a:schemeClr val="bg1">
                    <a:lumMod val="95000"/>
                  </a:schemeClr>
                </a:solidFill>
                <a:sym typeface="Symbol" panose="05050102010706020507" pitchFamily="18" charset="2"/>
              </a:rPr>
              <a:t>	3. E = E</a:t>
            </a:r>
            <a:r>
              <a:rPr lang="en-US" sz="2400" b="1" baseline="-25000" dirty="0">
                <a:solidFill>
                  <a:schemeClr val="bg1">
                    <a:lumMod val="95000"/>
                  </a:schemeClr>
                </a:solidFill>
                <a:sym typeface="Symbol" panose="05050102010706020507" pitchFamily="18" charset="2"/>
              </a:rPr>
              <a:t>0</a:t>
            </a:r>
            <a:r>
              <a:rPr lang="en-US" sz="2400" b="1" dirty="0">
                <a:solidFill>
                  <a:schemeClr val="bg1">
                    <a:lumMod val="95000"/>
                  </a:schemeClr>
                </a:solidFill>
                <a:sym typeface="Symbol" panose="05050102010706020507" pitchFamily="18" charset="2"/>
              </a:rPr>
              <a:t>sin t					4. None of the above</a:t>
            </a:r>
          </a:p>
          <a:p>
            <a:pPr>
              <a:lnSpc>
                <a:spcPct val="150000"/>
              </a:lnSpc>
            </a:pPr>
            <a:endParaRPr lang="en-US" sz="2400" b="1" dirty="0">
              <a:solidFill>
                <a:schemeClr val="bg1">
                  <a:lumMod val="95000"/>
                </a:schemeClr>
              </a:solidFill>
              <a:sym typeface="Symbol" panose="05050102010706020507" pitchFamily="18" charset="2"/>
            </a:endParaRPr>
          </a:p>
          <a:p>
            <a:pPr marL="457200" indent="-457200">
              <a:lnSpc>
                <a:spcPct val="150000"/>
              </a:lnSpc>
              <a:buAutoNum type="arabicPeriod" startAt="7"/>
            </a:pPr>
            <a:r>
              <a:rPr lang="en-US" sz="2400" b="1" dirty="0">
                <a:solidFill>
                  <a:schemeClr val="bg1">
                    <a:lumMod val="95000"/>
                  </a:schemeClr>
                </a:solidFill>
                <a:sym typeface="Symbol" panose="05050102010706020507" pitchFamily="18" charset="2"/>
              </a:rPr>
              <a:t>A coil has reactance of 100. When frequency is 50Hz. If the frequency becomes 150 Hz., then the reactance will be:</a:t>
            </a:r>
          </a:p>
          <a:p>
            <a:pPr>
              <a:lnSpc>
                <a:spcPct val="150000"/>
              </a:lnSpc>
            </a:pPr>
            <a:r>
              <a:rPr lang="en-US" sz="2400" b="1" dirty="0">
                <a:solidFill>
                  <a:schemeClr val="bg1">
                    <a:lumMod val="95000"/>
                  </a:schemeClr>
                </a:solidFill>
                <a:sym typeface="Symbol" panose="05050102010706020507" pitchFamily="18" charset="2"/>
              </a:rPr>
              <a:t>	1. 100		2. 300		3. 450		4. 600</a:t>
            </a:r>
          </a:p>
          <a:p>
            <a:pPr>
              <a:lnSpc>
                <a:spcPct val="150000"/>
              </a:lnSpc>
            </a:pPr>
            <a:endParaRPr lang="en-US" sz="2400" b="1" dirty="0">
              <a:solidFill>
                <a:schemeClr val="bg1">
                  <a:lumMod val="95000"/>
                </a:schemeClr>
              </a:solidFill>
              <a:sym typeface="Symbol" panose="05050102010706020507" pitchFamily="18" charset="2"/>
            </a:endParaRPr>
          </a:p>
          <a:p>
            <a:pPr marL="457200" indent="-457200">
              <a:lnSpc>
                <a:spcPct val="150000"/>
              </a:lnSpc>
              <a:buAutoNum type="arabicPeriod" startAt="8"/>
            </a:pPr>
            <a:r>
              <a:rPr lang="en-US" sz="2400" b="1" dirty="0">
                <a:solidFill>
                  <a:schemeClr val="bg1">
                    <a:lumMod val="95000"/>
                  </a:schemeClr>
                </a:solidFill>
                <a:sym typeface="Symbol" panose="05050102010706020507" pitchFamily="18" charset="2"/>
              </a:rPr>
              <a:t>An alternating voltage E = 200       sin (100 t) volt is connected to a 1µ F capacitor through an A.C. ammeter. The reading of ammeter is:</a:t>
            </a:r>
          </a:p>
          <a:p>
            <a:pPr>
              <a:lnSpc>
                <a:spcPct val="150000"/>
              </a:lnSpc>
            </a:pPr>
            <a:r>
              <a:rPr lang="en-US" sz="2400" b="1" dirty="0">
                <a:solidFill>
                  <a:schemeClr val="bg1">
                    <a:lumMod val="95000"/>
                  </a:schemeClr>
                </a:solidFill>
                <a:sym typeface="Symbol" panose="05050102010706020507" pitchFamily="18" charset="2"/>
              </a:rPr>
              <a:t>	1. 10 mA		2. 20 mA		3. 40 mA		4. 80 mA</a:t>
            </a:r>
          </a:p>
        </p:txBody>
      </p:sp>
      <p:graphicFrame>
        <p:nvGraphicFramePr>
          <p:cNvPr id="5" name="Object 4">
            <a:extLst>
              <a:ext uri="{FF2B5EF4-FFF2-40B4-BE49-F238E27FC236}">
                <a16:creationId xmlns:a16="http://schemas.microsoft.com/office/drawing/2014/main" id="{F343A079-3D10-81DE-D979-45C568A677B9}"/>
              </a:ext>
            </a:extLst>
          </p:cNvPr>
          <p:cNvGraphicFramePr>
            <a:graphicFrameLocks noChangeAspect="1"/>
          </p:cNvGraphicFramePr>
          <p:nvPr>
            <p:extLst>
              <p:ext uri="{D42A27DB-BD31-4B8C-83A1-F6EECF244321}">
                <p14:modId xmlns:p14="http://schemas.microsoft.com/office/powerpoint/2010/main" val="919010886"/>
              </p:ext>
            </p:extLst>
          </p:nvPr>
        </p:nvGraphicFramePr>
        <p:xfrm>
          <a:off x="2402522" y="1017235"/>
          <a:ext cx="827831" cy="580557"/>
        </p:xfrm>
        <a:graphic>
          <a:graphicData uri="http://schemas.openxmlformats.org/presentationml/2006/ole">
            <mc:AlternateContent xmlns:mc="http://schemas.openxmlformats.org/markup-compatibility/2006">
              <mc:Choice xmlns:v="urn:schemas-microsoft-com:vml" Requires="v">
                <p:oleObj name="Equation" r:id="rId3" imgW="489646" imgH="343016" progId="Equation.DSMT4">
                  <p:embed/>
                </p:oleObj>
              </mc:Choice>
              <mc:Fallback>
                <p:oleObj name="Equation" r:id="rId3" imgW="489646" imgH="343016" progId="Equation.DSMT4">
                  <p:embed/>
                  <p:pic>
                    <p:nvPicPr>
                      <p:cNvPr id="0" name=""/>
                      <p:cNvPicPr/>
                      <p:nvPr/>
                    </p:nvPicPr>
                    <p:blipFill>
                      <a:blip r:embed="rId4"/>
                      <a:stretch>
                        <a:fillRect/>
                      </a:stretch>
                    </p:blipFill>
                    <p:spPr>
                      <a:xfrm>
                        <a:off x="2402522" y="1017235"/>
                        <a:ext cx="827831" cy="580557"/>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DC9FE5C2-FA37-DF94-6CAE-363FC30519D5}"/>
              </a:ext>
            </a:extLst>
          </p:cNvPr>
          <p:cNvGraphicFramePr>
            <a:graphicFrameLocks noChangeAspect="1"/>
          </p:cNvGraphicFramePr>
          <p:nvPr>
            <p:extLst>
              <p:ext uri="{D42A27DB-BD31-4B8C-83A1-F6EECF244321}">
                <p14:modId xmlns:p14="http://schemas.microsoft.com/office/powerpoint/2010/main" val="2289256485"/>
              </p:ext>
            </p:extLst>
          </p:nvPr>
        </p:nvGraphicFramePr>
        <p:xfrm>
          <a:off x="6099171" y="1049719"/>
          <a:ext cx="743451" cy="548073"/>
        </p:xfrm>
        <a:graphic>
          <a:graphicData uri="http://schemas.openxmlformats.org/presentationml/2006/ole">
            <mc:AlternateContent xmlns:mc="http://schemas.openxmlformats.org/markup-compatibility/2006">
              <mc:Choice xmlns:v="urn:schemas-microsoft-com:vml" Requires="v">
                <p:oleObj name="Equation" r:id="rId5" imgW="465008" imgH="343016" progId="Equation.DSMT4">
                  <p:embed/>
                </p:oleObj>
              </mc:Choice>
              <mc:Fallback>
                <p:oleObj name="Equation" r:id="rId5" imgW="465008" imgH="343016" progId="Equation.DSMT4">
                  <p:embed/>
                  <p:pic>
                    <p:nvPicPr>
                      <p:cNvPr id="0" name=""/>
                      <p:cNvPicPr/>
                      <p:nvPr/>
                    </p:nvPicPr>
                    <p:blipFill>
                      <a:blip r:embed="rId6"/>
                      <a:stretch>
                        <a:fillRect/>
                      </a:stretch>
                    </p:blipFill>
                    <p:spPr>
                      <a:xfrm>
                        <a:off x="6099171" y="1049719"/>
                        <a:ext cx="743451" cy="548073"/>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6F8BB611-D7C0-646A-F571-47274E6898DD}"/>
              </a:ext>
            </a:extLst>
          </p:cNvPr>
          <p:cNvGraphicFramePr>
            <a:graphicFrameLocks noChangeAspect="1"/>
          </p:cNvGraphicFramePr>
          <p:nvPr>
            <p:extLst>
              <p:ext uri="{D42A27DB-BD31-4B8C-83A1-F6EECF244321}">
                <p14:modId xmlns:p14="http://schemas.microsoft.com/office/powerpoint/2010/main" val="3921966479"/>
              </p:ext>
            </p:extLst>
          </p:nvPr>
        </p:nvGraphicFramePr>
        <p:xfrm>
          <a:off x="4826485" y="4873051"/>
          <a:ext cx="438534" cy="438534"/>
        </p:xfrm>
        <a:graphic>
          <a:graphicData uri="http://schemas.openxmlformats.org/presentationml/2006/ole">
            <mc:AlternateContent xmlns:mc="http://schemas.openxmlformats.org/markup-compatibility/2006">
              <mc:Choice xmlns:v="urn:schemas-microsoft-com:vml" Requires="v">
                <p:oleObj name="Equation" r:id="rId7" imgW="183574" imgH="183845" progId="Equation.DSMT4">
                  <p:embed/>
                </p:oleObj>
              </mc:Choice>
              <mc:Fallback>
                <p:oleObj name="Equation" r:id="rId7" imgW="183574" imgH="183845" progId="Equation.DSMT4">
                  <p:embed/>
                  <p:pic>
                    <p:nvPicPr>
                      <p:cNvPr id="0" name=""/>
                      <p:cNvPicPr/>
                      <p:nvPr/>
                    </p:nvPicPr>
                    <p:blipFill>
                      <a:blip r:embed="rId8"/>
                      <a:stretch>
                        <a:fillRect/>
                      </a:stretch>
                    </p:blipFill>
                    <p:spPr>
                      <a:xfrm>
                        <a:off x="4826485" y="4873051"/>
                        <a:ext cx="438534" cy="438534"/>
                      </a:xfrm>
                      <a:prstGeom prst="rect">
                        <a:avLst/>
                      </a:prstGeom>
                    </p:spPr>
                  </p:pic>
                </p:oleObj>
              </mc:Fallback>
            </mc:AlternateContent>
          </a:graphicData>
        </a:graphic>
      </p:graphicFrame>
    </p:spTree>
    <p:extLst>
      <p:ext uri="{BB962C8B-B14F-4D97-AF65-F5344CB8AC3E}">
        <p14:creationId xmlns:p14="http://schemas.microsoft.com/office/powerpoint/2010/main" val="11695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 calcmode="lin" valueType="num">
                                      <p:cBhvr>
                                        <p:cTn id="3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7" dur="500"/>
                                        <p:tgtEl>
                                          <p:spTgt spid="4">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44"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45" dur="1000"/>
                                        <p:tgtEl>
                                          <p:spTgt spid="4">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nodeType="clickEffect">
                                  <p:stCondLst>
                                    <p:cond delay="0"/>
                                  </p:stCondLst>
                                  <p:childTnLst>
                                    <p:set>
                                      <p:cBhvr>
                                        <p:cTn id="49" dur="1" fill="hold">
                                          <p:stCondLst>
                                            <p:cond delay="0"/>
                                          </p:stCondLst>
                                        </p:cTn>
                                        <p:tgtEl>
                                          <p:spTgt spid="4">
                                            <p:txEl>
                                              <p:pRg st="5" end="5"/>
                                            </p:txEl>
                                          </p:spTgt>
                                        </p:tgtEl>
                                        <p:attrNameLst>
                                          <p:attrName>style.visibility</p:attrName>
                                        </p:attrNameLst>
                                      </p:cBhvr>
                                      <p:to>
                                        <p:strVal val="visible"/>
                                      </p:to>
                                    </p:set>
                                    <p:anim calcmode="lin" valueType="num">
                                      <p:cBhvr>
                                        <p:cTn id="50"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1"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52"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53" dur="1000"/>
                                        <p:tgtEl>
                                          <p:spTgt spid="4">
                                            <p:txEl>
                                              <p:pRg st="5" end="5"/>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nodeType="clickEffect">
                                  <p:stCondLst>
                                    <p:cond delay="0"/>
                                  </p:stCondLst>
                                  <p:childTnLst>
                                    <p:set>
                                      <p:cBhvr>
                                        <p:cTn id="57" dur="1" fill="hold">
                                          <p:stCondLst>
                                            <p:cond delay="0"/>
                                          </p:stCondLst>
                                        </p:cTn>
                                        <p:tgtEl>
                                          <p:spTgt spid="4">
                                            <p:txEl>
                                              <p:pRg st="7" end="7"/>
                                            </p:txEl>
                                          </p:spTgt>
                                        </p:tgtEl>
                                        <p:attrNameLst>
                                          <p:attrName>style.visibility</p:attrName>
                                        </p:attrNameLst>
                                      </p:cBhvr>
                                      <p:to>
                                        <p:strVal val="visible"/>
                                      </p:to>
                                    </p:set>
                                    <p:animEffect transition="in" filter="wheel(1)">
                                      <p:cBhvr>
                                        <p:cTn id="58" dur="2000"/>
                                        <p:tgtEl>
                                          <p:spTgt spid="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heel(1)">
                                      <p:cBhvr>
                                        <p:cTn id="63" dur="2000"/>
                                        <p:tgtEl>
                                          <p:spTgt spid="9"/>
                                        </p:tgtEl>
                                      </p:cBhvr>
                                    </p:animEffect>
                                  </p:childTnLst>
                                </p:cTn>
                              </p:par>
                            </p:childTnLst>
                          </p:cTn>
                        </p:par>
                      </p:childTnLst>
                    </p:cTn>
                  </p:par>
                  <p:par>
                    <p:cTn id="64" fill="hold">
                      <p:stCondLst>
                        <p:cond delay="indefinite"/>
                      </p:stCondLst>
                      <p:childTnLst>
                        <p:par>
                          <p:cTn id="65" fill="hold">
                            <p:stCondLst>
                              <p:cond delay="0"/>
                            </p:stCondLst>
                            <p:childTnLst>
                              <p:par>
                                <p:cTn id="66" presetID="21" presetClass="entr" presetSubtype="1" fill="hold" nodeType="clickEffect">
                                  <p:stCondLst>
                                    <p:cond delay="0"/>
                                  </p:stCondLst>
                                  <p:childTnLst>
                                    <p:set>
                                      <p:cBhvr>
                                        <p:cTn id="67" dur="1" fill="hold">
                                          <p:stCondLst>
                                            <p:cond delay="0"/>
                                          </p:stCondLst>
                                        </p:cTn>
                                        <p:tgtEl>
                                          <p:spTgt spid="4">
                                            <p:txEl>
                                              <p:pRg st="8" end="8"/>
                                            </p:txEl>
                                          </p:spTgt>
                                        </p:tgtEl>
                                        <p:attrNameLst>
                                          <p:attrName>style.visibility</p:attrName>
                                        </p:attrNameLst>
                                      </p:cBhvr>
                                      <p:to>
                                        <p:strVal val="visible"/>
                                      </p:to>
                                    </p:set>
                                    <p:animEffect transition="in" filter="wheel(1)">
                                      <p:cBhvr>
                                        <p:cTn id="68"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F652FE5-0329-CE1F-164C-81558AD8D12E}"/>
              </a:ext>
            </a:extLst>
          </p:cNvPr>
          <p:cNvSpPr txBox="1"/>
          <p:nvPr/>
        </p:nvSpPr>
        <p:spPr>
          <a:xfrm>
            <a:off x="158817" y="155775"/>
            <a:ext cx="10034337" cy="6498382"/>
          </a:xfrm>
          <a:prstGeom prst="rect">
            <a:avLst/>
          </a:prstGeom>
          <a:noFill/>
        </p:spPr>
        <p:txBody>
          <a:bodyPr wrap="square">
            <a:spAutoFit/>
          </a:bodyPr>
          <a:lstStyle/>
          <a:p>
            <a:pPr defTabSz="625475">
              <a:lnSpc>
                <a:spcPct val="150000"/>
              </a:lnSpc>
            </a:pPr>
            <a:r>
              <a:rPr lang="en-US" sz="2400" b="1" dirty="0">
                <a:solidFill>
                  <a:schemeClr val="bg1">
                    <a:lumMod val="95000"/>
                  </a:schemeClr>
                </a:solidFill>
                <a:sym typeface="Symbol" panose="05050102010706020507" pitchFamily="18" charset="2"/>
              </a:rPr>
              <a:t>9.	In the condition of resonance what is the value of frequency in Hz. When 	C = 1µF and L = 1µH:</a:t>
            </a:r>
          </a:p>
          <a:p>
            <a:pPr defTabSz="625475">
              <a:lnSpc>
                <a:spcPct val="150000"/>
              </a:lnSpc>
            </a:pPr>
            <a:r>
              <a:rPr lang="en-US" sz="2400" b="1" dirty="0">
                <a:solidFill>
                  <a:schemeClr val="bg1">
                    <a:lumMod val="95000"/>
                  </a:schemeClr>
                </a:solidFill>
                <a:sym typeface="Symbol" panose="05050102010706020507" pitchFamily="18" charset="2"/>
              </a:rPr>
              <a:t>	1. 10</a:t>
            </a:r>
            <a:r>
              <a:rPr lang="en-US" sz="2400" b="1" baseline="30000" dirty="0">
                <a:solidFill>
                  <a:schemeClr val="bg1">
                    <a:lumMod val="95000"/>
                  </a:schemeClr>
                </a:solidFill>
                <a:sym typeface="Symbol" panose="05050102010706020507" pitchFamily="18" charset="2"/>
              </a:rPr>
              <a:t>6</a:t>
            </a:r>
            <a:r>
              <a:rPr lang="en-US" sz="2400" b="1" dirty="0">
                <a:solidFill>
                  <a:schemeClr val="bg1">
                    <a:lumMod val="95000"/>
                  </a:schemeClr>
                </a:solidFill>
                <a:sym typeface="Symbol" panose="05050102010706020507" pitchFamily="18" charset="2"/>
              </a:rPr>
              <a:t>		2. 			3. 2µ x 10</a:t>
            </a:r>
            <a:r>
              <a:rPr lang="en-US" sz="2400" b="1" baseline="30000" dirty="0">
                <a:solidFill>
                  <a:schemeClr val="bg1">
                    <a:lumMod val="95000"/>
                  </a:schemeClr>
                </a:solidFill>
                <a:sym typeface="Symbol" panose="05050102010706020507" pitchFamily="18" charset="2"/>
              </a:rPr>
              <a:t>-6</a:t>
            </a:r>
            <a:r>
              <a:rPr lang="en-US" sz="2400" b="1" dirty="0">
                <a:solidFill>
                  <a:schemeClr val="bg1">
                    <a:lumMod val="95000"/>
                  </a:schemeClr>
                </a:solidFill>
                <a:sym typeface="Symbol" panose="05050102010706020507" pitchFamily="18" charset="2"/>
              </a:rPr>
              <a:t>		4. 2 x 10</a:t>
            </a:r>
            <a:r>
              <a:rPr lang="en-US" sz="2400" b="1" baseline="30000" dirty="0">
                <a:solidFill>
                  <a:schemeClr val="bg1">
                    <a:lumMod val="95000"/>
                  </a:schemeClr>
                </a:solidFill>
                <a:sym typeface="Symbol" panose="05050102010706020507" pitchFamily="18" charset="2"/>
              </a:rPr>
              <a:t>6</a:t>
            </a:r>
          </a:p>
          <a:p>
            <a:pPr>
              <a:lnSpc>
                <a:spcPct val="150000"/>
              </a:lnSpc>
            </a:pPr>
            <a:endParaRPr lang="en-US" sz="2400" b="1" baseline="30000" dirty="0">
              <a:solidFill>
                <a:schemeClr val="bg1">
                  <a:lumMod val="95000"/>
                </a:schemeClr>
              </a:solidFill>
              <a:sym typeface="Symbol" panose="05050102010706020507" pitchFamily="18" charset="2"/>
            </a:endParaRPr>
          </a:p>
          <a:p>
            <a:pPr defTabSz="625475">
              <a:lnSpc>
                <a:spcPct val="150000"/>
              </a:lnSpc>
            </a:pPr>
            <a:r>
              <a:rPr lang="en-US" sz="2400" b="1" dirty="0">
                <a:solidFill>
                  <a:schemeClr val="bg1">
                    <a:lumMod val="95000"/>
                  </a:schemeClr>
                </a:solidFill>
                <a:sym typeface="Symbol" panose="05050102010706020507" pitchFamily="18" charset="2"/>
              </a:rPr>
              <a:t>10.	In a circuit the frequency is f =	 Hz and the inductance is 2 henry, 	then the reactance will be</a:t>
            </a:r>
          </a:p>
          <a:p>
            <a:pPr defTabSz="625475">
              <a:lnSpc>
                <a:spcPct val="150000"/>
              </a:lnSpc>
            </a:pPr>
            <a:r>
              <a:rPr lang="en-US" sz="2400" b="1" dirty="0">
                <a:solidFill>
                  <a:schemeClr val="bg1">
                    <a:lumMod val="95000"/>
                  </a:schemeClr>
                </a:solidFill>
                <a:sym typeface="Symbol" panose="05050102010706020507" pitchFamily="18" charset="2"/>
              </a:rPr>
              <a:t>	1. 200 		2. 200 µ		3. 2000 µ		4. 2000 µ</a:t>
            </a:r>
          </a:p>
          <a:p>
            <a:pPr defTabSz="625475">
              <a:lnSpc>
                <a:spcPct val="150000"/>
              </a:lnSpc>
            </a:pPr>
            <a:endParaRPr lang="en-US" sz="2400" b="1" dirty="0">
              <a:solidFill>
                <a:schemeClr val="bg1">
                  <a:lumMod val="95000"/>
                </a:schemeClr>
              </a:solidFill>
              <a:sym typeface="Symbol" panose="05050102010706020507" pitchFamily="18" charset="2"/>
            </a:endParaRPr>
          </a:p>
          <a:p>
            <a:pPr defTabSz="625475">
              <a:lnSpc>
                <a:spcPct val="150000"/>
              </a:lnSpc>
            </a:pPr>
            <a:r>
              <a:rPr lang="en-US" sz="2400" b="1" dirty="0">
                <a:solidFill>
                  <a:schemeClr val="bg1">
                    <a:lumMod val="95000"/>
                  </a:schemeClr>
                </a:solidFill>
                <a:sym typeface="Symbol" panose="05050102010706020507" pitchFamily="18" charset="2"/>
              </a:rPr>
              <a:t>11.	In pure inductance the current is:	</a:t>
            </a:r>
          </a:p>
          <a:p>
            <a:pPr defTabSz="625475">
              <a:lnSpc>
                <a:spcPct val="150000"/>
              </a:lnSpc>
            </a:pPr>
            <a:r>
              <a:rPr lang="en-US" sz="2400" b="1" dirty="0">
                <a:solidFill>
                  <a:schemeClr val="bg1">
                    <a:lumMod val="95000"/>
                  </a:schemeClr>
                </a:solidFill>
                <a:sym typeface="Symbol" panose="05050102010706020507" pitchFamily="18" charset="2"/>
              </a:rPr>
              <a:t>	1. Leading, potential by 				2. Lagging, potential by</a:t>
            </a:r>
          </a:p>
          <a:p>
            <a:pPr defTabSz="625475">
              <a:lnSpc>
                <a:spcPct val="150000"/>
              </a:lnSpc>
            </a:pPr>
            <a:r>
              <a:rPr lang="en-US" sz="2400" b="1" dirty="0">
                <a:solidFill>
                  <a:schemeClr val="bg1">
                    <a:lumMod val="95000"/>
                  </a:schemeClr>
                </a:solidFill>
                <a:sym typeface="Symbol" panose="05050102010706020507" pitchFamily="18" charset="2"/>
              </a:rPr>
              <a:t>	3. in same phase with potential		</a:t>
            </a:r>
          </a:p>
          <a:p>
            <a:pPr defTabSz="625475">
              <a:lnSpc>
                <a:spcPct val="150000"/>
              </a:lnSpc>
            </a:pPr>
            <a:r>
              <a:rPr lang="en-US" sz="2400" b="1" dirty="0">
                <a:solidFill>
                  <a:schemeClr val="bg1">
                    <a:lumMod val="95000"/>
                  </a:schemeClr>
                </a:solidFill>
                <a:sym typeface="Symbol" panose="05050102010706020507" pitchFamily="18" charset="2"/>
              </a:rPr>
              <a:t>	4. With a phase difference of  with potential	</a:t>
            </a:r>
          </a:p>
        </p:txBody>
      </p:sp>
      <p:graphicFrame>
        <p:nvGraphicFramePr>
          <p:cNvPr id="5" name="Object 4">
            <a:extLst>
              <a:ext uri="{FF2B5EF4-FFF2-40B4-BE49-F238E27FC236}">
                <a16:creationId xmlns:a16="http://schemas.microsoft.com/office/drawing/2014/main" id="{97C16D53-3CBE-F54D-F42A-025C040D2B97}"/>
              </a:ext>
            </a:extLst>
          </p:cNvPr>
          <p:cNvGraphicFramePr>
            <a:graphicFrameLocks noChangeAspect="1"/>
          </p:cNvGraphicFramePr>
          <p:nvPr>
            <p:extLst>
              <p:ext uri="{D42A27DB-BD31-4B8C-83A1-F6EECF244321}">
                <p14:modId xmlns:p14="http://schemas.microsoft.com/office/powerpoint/2010/main" val="120717421"/>
              </p:ext>
            </p:extLst>
          </p:nvPr>
        </p:nvGraphicFramePr>
        <p:xfrm>
          <a:off x="3096577" y="1285285"/>
          <a:ext cx="486460" cy="703445"/>
        </p:xfrm>
        <a:graphic>
          <a:graphicData uri="http://schemas.openxmlformats.org/presentationml/2006/ole">
            <mc:AlternateContent xmlns:mc="http://schemas.openxmlformats.org/markup-compatibility/2006">
              <mc:Choice xmlns:v="urn:schemas-microsoft-com:vml" Requires="v">
                <p:oleObj name="Equation" r:id="rId3" imgW="220358" imgH="318688" progId="Equation.DSMT4">
                  <p:embed/>
                </p:oleObj>
              </mc:Choice>
              <mc:Fallback>
                <p:oleObj name="Equation" r:id="rId3" imgW="220358" imgH="318688" progId="Equation.DSMT4">
                  <p:embed/>
                  <p:pic>
                    <p:nvPicPr>
                      <p:cNvPr id="0" name=""/>
                      <p:cNvPicPr/>
                      <p:nvPr/>
                    </p:nvPicPr>
                    <p:blipFill>
                      <a:blip r:embed="rId4"/>
                      <a:stretch>
                        <a:fillRect/>
                      </a:stretch>
                    </p:blipFill>
                    <p:spPr>
                      <a:xfrm>
                        <a:off x="3096577" y="1285285"/>
                        <a:ext cx="486460" cy="70344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FFD14D1-27F0-461B-781A-97023F478433}"/>
              </a:ext>
            </a:extLst>
          </p:cNvPr>
          <p:cNvGraphicFramePr>
            <a:graphicFrameLocks noChangeAspect="1"/>
          </p:cNvGraphicFramePr>
          <p:nvPr>
            <p:extLst>
              <p:ext uri="{D42A27DB-BD31-4B8C-83A1-F6EECF244321}">
                <p14:modId xmlns:p14="http://schemas.microsoft.com/office/powerpoint/2010/main" val="3365941250"/>
              </p:ext>
            </p:extLst>
          </p:nvPr>
        </p:nvGraphicFramePr>
        <p:xfrm>
          <a:off x="4722794" y="2233094"/>
          <a:ext cx="542223" cy="589118"/>
        </p:xfrm>
        <a:graphic>
          <a:graphicData uri="http://schemas.openxmlformats.org/presentationml/2006/ole">
            <mc:AlternateContent xmlns:mc="http://schemas.openxmlformats.org/markup-compatibility/2006">
              <mc:Choice xmlns:v="urn:schemas-microsoft-com:vml" Requires="v">
                <p:oleObj name="Equation" r:id="rId5" imgW="293580" imgH="318688" progId="Equation.DSMT4">
                  <p:embed/>
                </p:oleObj>
              </mc:Choice>
              <mc:Fallback>
                <p:oleObj name="Equation" r:id="rId5" imgW="293580" imgH="318688" progId="Equation.DSMT4">
                  <p:embed/>
                  <p:pic>
                    <p:nvPicPr>
                      <p:cNvPr id="0" name=""/>
                      <p:cNvPicPr/>
                      <p:nvPr/>
                    </p:nvPicPr>
                    <p:blipFill>
                      <a:blip r:embed="rId6"/>
                      <a:stretch>
                        <a:fillRect/>
                      </a:stretch>
                    </p:blipFill>
                    <p:spPr>
                      <a:xfrm>
                        <a:off x="4722794" y="2233094"/>
                        <a:ext cx="542223" cy="58911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348AA3B1-ECF1-B1FC-7AF5-6ACC60C2C207}"/>
              </a:ext>
            </a:extLst>
          </p:cNvPr>
          <p:cNvGraphicFramePr>
            <a:graphicFrameLocks noChangeAspect="1"/>
          </p:cNvGraphicFramePr>
          <p:nvPr>
            <p:extLst>
              <p:ext uri="{D42A27DB-BD31-4B8C-83A1-F6EECF244321}">
                <p14:modId xmlns:p14="http://schemas.microsoft.com/office/powerpoint/2010/main" val="395360864"/>
              </p:ext>
            </p:extLst>
          </p:nvPr>
        </p:nvGraphicFramePr>
        <p:xfrm>
          <a:off x="3891935" y="4823704"/>
          <a:ext cx="333556" cy="870708"/>
        </p:xfrm>
        <a:graphic>
          <a:graphicData uri="http://schemas.openxmlformats.org/presentationml/2006/ole">
            <mc:AlternateContent xmlns:mc="http://schemas.openxmlformats.org/markup-compatibility/2006">
              <mc:Choice xmlns:v="urn:schemas-microsoft-com:vml" Requires="v">
                <p:oleObj name="Equation" r:id="rId7" imgW="122151" imgH="318688" progId="Equation.DSMT4">
                  <p:embed/>
                </p:oleObj>
              </mc:Choice>
              <mc:Fallback>
                <p:oleObj name="Equation" r:id="rId7" imgW="122151" imgH="318688" progId="Equation.DSMT4">
                  <p:embed/>
                  <p:pic>
                    <p:nvPicPr>
                      <p:cNvPr id="0" name=""/>
                      <p:cNvPicPr/>
                      <p:nvPr/>
                    </p:nvPicPr>
                    <p:blipFill>
                      <a:blip r:embed="rId8"/>
                      <a:stretch>
                        <a:fillRect/>
                      </a:stretch>
                    </p:blipFill>
                    <p:spPr>
                      <a:xfrm>
                        <a:off x="3891935" y="4823704"/>
                        <a:ext cx="333556" cy="87070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CE1AB23-B1EA-801E-0BAB-501F056C752A}"/>
              </a:ext>
            </a:extLst>
          </p:cNvPr>
          <p:cNvGraphicFramePr>
            <a:graphicFrameLocks noChangeAspect="1"/>
          </p:cNvGraphicFramePr>
          <p:nvPr>
            <p:extLst>
              <p:ext uri="{D42A27DB-BD31-4B8C-83A1-F6EECF244321}">
                <p14:modId xmlns:p14="http://schemas.microsoft.com/office/powerpoint/2010/main" val="2972373839"/>
              </p:ext>
            </p:extLst>
          </p:nvPr>
        </p:nvGraphicFramePr>
        <p:xfrm>
          <a:off x="8899859" y="4828064"/>
          <a:ext cx="333556" cy="866348"/>
        </p:xfrm>
        <a:graphic>
          <a:graphicData uri="http://schemas.openxmlformats.org/presentationml/2006/ole">
            <mc:AlternateContent xmlns:mc="http://schemas.openxmlformats.org/markup-compatibility/2006">
              <mc:Choice xmlns:v="urn:schemas-microsoft-com:vml" Requires="v">
                <p:oleObj name="Equation" r:id="rId9" imgW="236410" imgH="614319" progId="Equation.DSMT4">
                  <p:embed/>
                </p:oleObj>
              </mc:Choice>
              <mc:Fallback>
                <p:oleObj name="Equation" r:id="rId9" imgW="236410" imgH="614319" progId="Equation.DSMT4">
                  <p:embed/>
                  <p:pic>
                    <p:nvPicPr>
                      <p:cNvPr id="0" name=""/>
                      <p:cNvPicPr/>
                      <p:nvPr/>
                    </p:nvPicPr>
                    <p:blipFill>
                      <a:blip r:embed="rId10"/>
                      <a:stretch>
                        <a:fillRect/>
                      </a:stretch>
                    </p:blipFill>
                    <p:spPr>
                      <a:xfrm>
                        <a:off x="8899859" y="4828064"/>
                        <a:ext cx="333556" cy="866348"/>
                      </a:xfrm>
                      <a:prstGeom prst="rect">
                        <a:avLst/>
                      </a:prstGeom>
                    </p:spPr>
                  </p:pic>
                </p:oleObj>
              </mc:Fallback>
            </mc:AlternateContent>
          </a:graphicData>
        </a:graphic>
      </p:graphicFrame>
    </p:spTree>
    <p:extLst>
      <p:ext uri="{BB962C8B-B14F-4D97-AF65-F5344CB8AC3E}">
        <p14:creationId xmlns:p14="http://schemas.microsoft.com/office/powerpoint/2010/main" val="260967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wipe(down)">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down)">
                                      <p:cBhvr>
                                        <p:cTn id="37" dur="580">
                                          <p:stCondLst>
                                            <p:cond delay="0"/>
                                          </p:stCondLst>
                                        </p:cTn>
                                        <p:tgtEl>
                                          <p:spTgt spid="4">
                                            <p:txEl>
                                              <p:pRg st="6" end="6"/>
                                            </p:txEl>
                                          </p:spTgt>
                                        </p:tgtEl>
                                      </p:cBhvr>
                                    </p:animEffect>
                                    <p:anim calcmode="lin" valueType="num">
                                      <p:cBhvr>
                                        <p:cTn id="38" dur="1822" tmFilter="0,0; 0.14,0.36; 0.43,0.73; 0.71,0.91; 1.0,1.0">
                                          <p:stCondLst>
                                            <p:cond delay="0"/>
                                          </p:stCondLst>
                                        </p:cTn>
                                        <p:tgtEl>
                                          <p:spTgt spid="4">
                                            <p:txEl>
                                              <p:pRg st="6" end="6"/>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4">
                                            <p:txEl>
                                              <p:pRg st="6" end="6"/>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4">
                                            <p:txEl>
                                              <p:pRg st="6" end="6"/>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4">
                                            <p:txEl>
                                              <p:pRg st="6" end="6"/>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4">
                                            <p:txEl>
                                              <p:pRg st="6" end="6"/>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4">
                                            <p:txEl>
                                              <p:pRg st="6" end="6"/>
                                            </p:txEl>
                                          </p:spTgt>
                                        </p:tgtEl>
                                      </p:cBhvr>
                                      <p:to x="100000" y="60000"/>
                                    </p:animScale>
                                    <p:animScale>
                                      <p:cBhvr>
                                        <p:cTn id="44" dur="166" decel="50000">
                                          <p:stCondLst>
                                            <p:cond delay="676"/>
                                          </p:stCondLst>
                                        </p:cTn>
                                        <p:tgtEl>
                                          <p:spTgt spid="4">
                                            <p:txEl>
                                              <p:pRg st="6" end="6"/>
                                            </p:txEl>
                                          </p:spTgt>
                                        </p:tgtEl>
                                      </p:cBhvr>
                                      <p:to x="100000" y="100000"/>
                                    </p:animScale>
                                    <p:animScale>
                                      <p:cBhvr>
                                        <p:cTn id="45" dur="26">
                                          <p:stCondLst>
                                            <p:cond delay="1312"/>
                                          </p:stCondLst>
                                        </p:cTn>
                                        <p:tgtEl>
                                          <p:spTgt spid="4">
                                            <p:txEl>
                                              <p:pRg st="6" end="6"/>
                                            </p:txEl>
                                          </p:spTgt>
                                        </p:tgtEl>
                                      </p:cBhvr>
                                      <p:to x="100000" y="80000"/>
                                    </p:animScale>
                                    <p:animScale>
                                      <p:cBhvr>
                                        <p:cTn id="46" dur="166" decel="50000">
                                          <p:stCondLst>
                                            <p:cond delay="1338"/>
                                          </p:stCondLst>
                                        </p:cTn>
                                        <p:tgtEl>
                                          <p:spTgt spid="4">
                                            <p:txEl>
                                              <p:pRg st="6" end="6"/>
                                            </p:txEl>
                                          </p:spTgt>
                                        </p:tgtEl>
                                      </p:cBhvr>
                                      <p:to x="100000" y="100000"/>
                                    </p:animScale>
                                    <p:animScale>
                                      <p:cBhvr>
                                        <p:cTn id="47" dur="26">
                                          <p:stCondLst>
                                            <p:cond delay="1642"/>
                                          </p:stCondLst>
                                        </p:cTn>
                                        <p:tgtEl>
                                          <p:spTgt spid="4">
                                            <p:txEl>
                                              <p:pRg st="6" end="6"/>
                                            </p:txEl>
                                          </p:spTgt>
                                        </p:tgtEl>
                                      </p:cBhvr>
                                      <p:to x="100000" y="90000"/>
                                    </p:animScale>
                                    <p:animScale>
                                      <p:cBhvr>
                                        <p:cTn id="48" dur="166" decel="50000">
                                          <p:stCondLst>
                                            <p:cond delay="1668"/>
                                          </p:stCondLst>
                                        </p:cTn>
                                        <p:tgtEl>
                                          <p:spTgt spid="4">
                                            <p:txEl>
                                              <p:pRg st="6" end="6"/>
                                            </p:txEl>
                                          </p:spTgt>
                                        </p:tgtEl>
                                      </p:cBhvr>
                                      <p:to x="100000" y="100000"/>
                                    </p:animScale>
                                    <p:animScale>
                                      <p:cBhvr>
                                        <p:cTn id="49" dur="26">
                                          <p:stCondLst>
                                            <p:cond delay="1808"/>
                                          </p:stCondLst>
                                        </p:cTn>
                                        <p:tgtEl>
                                          <p:spTgt spid="4">
                                            <p:txEl>
                                              <p:pRg st="6" end="6"/>
                                            </p:txEl>
                                          </p:spTgt>
                                        </p:tgtEl>
                                      </p:cBhvr>
                                      <p:to x="100000" y="95000"/>
                                    </p:animScale>
                                    <p:animScale>
                                      <p:cBhvr>
                                        <p:cTn id="50" dur="166" decel="50000">
                                          <p:stCondLst>
                                            <p:cond delay="1834"/>
                                          </p:stCondLst>
                                        </p:cTn>
                                        <p:tgtEl>
                                          <p:spTgt spid="4">
                                            <p:txEl>
                                              <p:pRg st="6" end="6"/>
                                            </p:txEl>
                                          </p:spTgt>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nodeType="click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animEffect transition="in" filter="wipe(down)">
                                      <p:cBhvr>
                                        <p:cTn id="55" dur="580">
                                          <p:stCondLst>
                                            <p:cond delay="0"/>
                                          </p:stCondLst>
                                        </p:cTn>
                                        <p:tgtEl>
                                          <p:spTgt spid="4">
                                            <p:txEl>
                                              <p:pRg st="7" end="7"/>
                                            </p:txEl>
                                          </p:spTgt>
                                        </p:tgtEl>
                                      </p:cBhvr>
                                    </p:animEffect>
                                    <p:anim calcmode="lin" valueType="num">
                                      <p:cBhvr>
                                        <p:cTn id="56" dur="1822" tmFilter="0,0; 0.14,0.36; 0.43,0.73; 0.71,0.91; 1.0,1.0">
                                          <p:stCondLst>
                                            <p:cond delay="0"/>
                                          </p:stCondLst>
                                        </p:cTn>
                                        <p:tgtEl>
                                          <p:spTgt spid="4">
                                            <p:txEl>
                                              <p:pRg st="7" end="7"/>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4">
                                            <p:txEl>
                                              <p:pRg st="7" end="7"/>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4">
                                            <p:txEl>
                                              <p:pRg st="7" end="7"/>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4">
                                            <p:txEl>
                                              <p:pRg st="7" end="7"/>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4">
                                            <p:txEl>
                                              <p:pRg st="7" end="7"/>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4">
                                            <p:txEl>
                                              <p:pRg st="7" end="7"/>
                                            </p:txEl>
                                          </p:spTgt>
                                        </p:tgtEl>
                                      </p:cBhvr>
                                      <p:to x="100000" y="60000"/>
                                    </p:animScale>
                                    <p:animScale>
                                      <p:cBhvr>
                                        <p:cTn id="62" dur="166" decel="50000">
                                          <p:stCondLst>
                                            <p:cond delay="676"/>
                                          </p:stCondLst>
                                        </p:cTn>
                                        <p:tgtEl>
                                          <p:spTgt spid="4">
                                            <p:txEl>
                                              <p:pRg st="7" end="7"/>
                                            </p:txEl>
                                          </p:spTgt>
                                        </p:tgtEl>
                                      </p:cBhvr>
                                      <p:to x="100000" y="100000"/>
                                    </p:animScale>
                                    <p:animScale>
                                      <p:cBhvr>
                                        <p:cTn id="63" dur="26">
                                          <p:stCondLst>
                                            <p:cond delay="1312"/>
                                          </p:stCondLst>
                                        </p:cTn>
                                        <p:tgtEl>
                                          <p:spTgt spid="4">
                                            <p:txEl>
                                              <p:pRg st="7" end="7"/>
                                            </p:txEl>
                                          </p:spTgt>
                                        </p:tgtEl>
                                      </p:cBhvr>
                                      <p:to x="100000" y="80000"/>
                                    </p:animScale>
                                    <p:animScale>
                                      <p:cBhvr>
                                        <p:cTn id="64" dur="166" decel="50000">
                                          <p:stCondLst>
                                            <p:cond delay="1338"/>
                                          </p:stCondLst>
                                        </p:cTn>
                                        <p:tgtEl>
                                          <p:spTgt spid="4">
                                            <p:txEl>
                                              <p:pRg st="7" end="7"/>
                                            </p:txEl>
                                          </p:spTgt>
                                        </p:tgtEl>
                                      </p:cBhvr>
                                      <p:to x="100000" y="100000"/>
                                    </p:animScale>
                                    <p:animScale>
                                      <p:cBhvr>
                                        <p:cTn id="65" dur="26">
                                          <p:stCondLst>
                                            <p:cond delay="1642"/>
                                          </p:stCondLst>
                                        </p:cTn>
                                        <p:tgtEl>
                                          <p:spTgt spid="4">
                                            <p:txEl>
                                              <p:pRg st="7" end="7"/>
                                            </p:txEl>
                                          </p:spTgt>
                                        </p:tgtEl>
                                      </p:cBhvr>
                                      <p:to x="100000" y="90000"/>
                                    </p:animScale>
                                    <p:animScale>
                                      <p:cBhvr>
                                        <p:cTn id="66" dur="166" decel="50000">
                                          <p:stCondLst>
                                            <p:cond delay="1668"/>
                                          </p:stCondLst>
                                        </p:cTn>
                                        <p:tgtEl>
                                          <p:spTgt spid="4">
                                            <p:txEl>
                                              <p:pRg st="7" end="7"/>
                                            </p:txEl>
                                          </p:spTgt>
                                        </p:tgtEl>
                                      </p:cBhvr>
                                      <p:to x="100000" y="100000"/>
                                    </p:animScale>
                                    <p:animScale>
                                      <p:cBhvr>
                                        <p:cTn id="67" dur="26">
                                          <p:stCondLst>
                                            <p:cond delay="1808"/>
                                          </p:stCondLst>
                                        </p:cTn>
                                        <p:tgtEl>
                                          <p:spTgt spid="4">
                                            <p:txEl>
                                              <p:pRg st="7" end="7"/>
                                            </p:txEl>
                                          </p:spTgt>
                                        </p:tgtEl>
                                      </p:cBhvr>
                                      <p:to x="100000" y="95000"/>
                                    </p:animScale>
                                    <p:animScale>
                                      <p:cBhvr>
                                        <p:cTn id="68" dur="166" decel="50000">
                                          <p:stCondLst>
                                            <p:cond delay="1834"/>
                                          </p:stCondLst>
                                        </p:cTn>
                                        <p:tgtEl>
                                          <p:spTgt spid="4">
                                            <p:txEl>
                                              <p:pRg st="7" end="7"/>
                                            </p:txEl>
                                          </p:spTgt>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nodeType="click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down)">
                                      <p:cBhvr>
                                        <p:cTn id="73" dur="580">
                                          <p:stCondLst>
                                            <p:cond delay="0"/>
                                          </p:stCondLst>
                                        </p:cTn>
                                        <p:tgtEl>
                                          <p:spTgt spid="9"/>
                                        </p:tgtEl>
                                      </p:cBhvr>
                                    </p:animEffect>
                                    <p:anim calcmode="lin" valueType="num">
                                      <p:cBhvr>
                                        <p:cTn id="7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79" dur="26">
                                          <p:stCondLst>
                                            <p:cond delay="650"/>
                                          </p:stCondLst>
                                        </p:cTn>
                                        <p:tgtEl>
                                          <p:spTgt spid="9"/>
                                        </p:tgtEl>
                                      </p:cBhvr>
                                      <p:to x="100000" y="60000"/>
                                    </p:animScale>
                                    <p:animScale>
                                      <p:cBhvr>
                                        <p:cTn id="80" dur="166" decel="50000">
                                          <p:stCondLst>
                                            <p:cond delay="676"/>
                                          </p:stCondLst>
                                        </p:cTn>
                                        <p:tgtEl>
                                          <p:spTgt spid="9"/>
                                        </p:tgtEl>
                                      </p:cBhvr>
                                      <p:to x="100000" y="100000"/>
                                    </p:animScale>
                                    <p:animScale>
                                      <p:cBhvr>
                                        <p:cTn id="81" dur="26">
                                          <p:stCondLst>
                                            <p:cond delay="1312"/>
                                          </p:stCondLst>
                                        </p:cTn>
                                        <p:tgtEl>
                                          <p:spTgt spid="9"/>
                                        </p:tgtEl>
                                      </p:cBhvr>
                                      <p:to x="100000" y="80000"/>
                                    </p:animScale>
                                    <p:animScale>
                                      <p:cBhvr>
                                        <p:cTn id="82" dur="166" decel="50000">
                                          <p:stCondLst>
                                            <p:cond delay="1338"/>
                                          </p:stCondLst>
                                        </p:cTn>
                                        <p:tgtEl>
                                          <p:spTgt spid="9"/>
                                        </p:tgtEl>
                                      </p:cBhvr>
                                      <p:to x="100000" y="100000"/>
                                    </p:animScale>
                                    <p:animScale>
                                      <p:cBhvr>
                                        <p:cTn id="83" dur="26">
                                          <p:stCondLst>
                                            <p:cond delay="1642"/>
                                          </p:stCondLst>
                                        </p:cTn>
                                        <p:tgtEl>
                                          <p:spTgt spid="9"/>
                                        </p:tgtEl>
                                      </p:cBhvr>
                                      <p:to x="100000" y="90000"/>
                                    </p:animScale>
                                    <p:animScale>
                                      <p:cBhvr>
                                        <p:cTn id="84" dur="166" decel="50000">
                                          <p:stCondLst>
                                            <p:cond delay="1668"/>
                                          </p:stCondLst>
                                        </p:cTn>
                                        <p:tgtEl>
                                          <p:spTgt spid="9"/>
                                        </p:tgtEl>
                                      </p:cBhvr>
                                      <p:to x="100000" y="100000"/>
                                    </p:animScale>
                                    <p:animScale>
                                      <p:cBhvr>
                                        <p:cTn id="85" dur="26">
                                          <p:stCondLst>
                                            <p:cond delay="1808"/>
                                          </p:stCondLst>
                                        </p:cTn>
                                        <p:tgtEl>
                                          <p:spTgt spid="9"/>
                                        </p:tgtEl>
                                      </p:cBhvr>
                                      <p:to x="100000" y="95000"/>
                                    </p:animScale>
                                    <p:animScale>
                                      <p:cBhvr>
                                        <p:cTn id="86" dur="166" decel="50000">
                                          <p:stCondLst>
                                            <p:cond delay="1834"/>
                                          </p:stCondLst>
                                        </p:cTn>
                                        <p:tgtEl>
                                          <p:spTgt spid="9"/>
                                        </p:tgtEl>
                                      </p:cBhvr>
                                      <p:to x="100000" y="100000"/>
                                    </p:animScale>
                                  </p:childTnLst>
                                </p:cTn>
                              </p:par>
                            </p:childTnLst>
                          </p:cTn>
                        </p:par>
                      </p:childTnLst>
                    </p:cTn>
                  </p:par>
                  <p:par>
                    <p:cTn id="87" fill="hold">
                      <p:stCondLst>
                        <p:cond delay="indefinite"/>
                      </p:stCondLst>
                      <p:childTnLst>
                        <p:par>
                          <p:cTn id="88" fill="hold">
                            <p:stCondLst>
                              <p:cond delay="0"/>
                            </p:stCondLst>
                            <p:childTnLst>
                              <p:par>
                                <p:cTn id="89" presetID="26" presetClass="entr" presetSubtype="0" fill="hold" nodeType="click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wipe(down)">
                                      <p:cBhvr>
                                        <p:cTn id="91" dur="580">
                                          <p:stCondLst>
                                            <p:cond delay="0"/>
                                          </p:stCondLst>
                                        </p:cTn>
                                        <p:tgtEl>
                                          <p:spTgt spid="10"/>
                                        </p:tgtEl>
                                      </p:cBhvr>
                                    </p:animEffect>
                                    <p:anim calcmode="lin" valueType="num">
                                      <p:cBhvr>
                                        <p:cTn id="9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97" dur="26">
                                          <p:stCondLst>
                                            <p:cond delay="650"/>
                                          </p:stCondLst>
                                        </p:cTn>
                                        <p:tgtEl>
                                          <p:spTgt spid="10"/>
                                        </p:tgtEl>
                                      </p:cBhvr>
                                      <p:to x="100000" y="60000"/>
                                    </p:animScale>
                                    <p:animScale>
                                      <p:cBhvr>
                                        <p:cTn id="98" dur="166" decel="50000">
                                          <p:stCondLst>
                                            <p:cond delay="676"/>
                                          </p:stCondLst>
                                        </p:cTn>
                                        <p:tgtEl>
                                          <p:spTgt spid="10"/>
                                        </p:tgtEl>
                                      </p:cBhvr>
                                      <p:to x="100000" y="100000"/>
                                    </p:animScale>
                                    <p:animScale>
                                      <p:cBhvr>
                                        <p:cTn id="99" dur="26">
                                          <p:stCondLst>
                                            <p:cond delay="1312"/>
                                          </p:stCondLst>
                                        </p:cTn>
                                        <p:tgtEl>
                                          <p:spTgt spid="10"/>
                                        </p:tgtEl>
                                      </p:cBhvr>
                                      <p:to x="100000" y="80000"/>
                                    </p:animScale>
                                    <p:animScale>
                                      <p:cBhvr>
                                        <p:cTn id="100" dur="166" decel="50000">
                                          <p:stCondLst>
                                            <p:cond delay="1338"/>
                                          </p:stCondLst>
                                        </p:cTn>
                                        <p:tgtEl>
                                          <p:spTgt spid="10"/>
                                        </p:tgtEl>
                                      </p:cBhvr>
                                      <p:to x="100000" y="100000"/>
                                    </p:animScale>
                                    <p:animScale>
                                      <p:cBhvr>
                                        <p:cTn id="101" dur="26">
                                          <p:stCondLst>
                                            <p:cond delay="1642"/>
                                          </p:stCondLst>
                                        </p:cTn>
                                        <p:tgtEl>
                                          <p:spTgt spid="10"/>
                                        </p:tgtEl>
                                      </p:cBhvr>
                                      <p:to x="100000" y="90000"/>
                                    </p:animScale>
                                    <p:animScale>
                                      <p:cBhvr>
                                        <p:cTn id="102" dur="166" decel="50000">
                                          <p:stCondLst>
                                            <p:cond delay="1668"/>
                                          </p:stCondLst>
                                        </p:cTn>
                                        <p:tgtEl>
                                          <p:spTgt spid="10"/>
                                        </p:tgtEl>
                                      </p:cBhvr>
                                      <p:to x="100000" y="100000"/>
                                    </p:animScale>
                                    <p:animScale>
                                      <p:cBhvr>
                                        <p:cTn id="103" dur="26">
                                          <p:stCondLst>
                                            <p:cond delay="1808"/>
                                          </p:stCondLst>
                                        </p:cTn>
                                        <p:tgtEl>
                                          <p:spTgt spid="10"/>
                                        </p:tgtEl>
                                      </p:cBhvr>
                                      <p:to x="100000" y="95000"/>
                                    </p:animScale>
                                    <p:animScale>
                                      <p:cBhvr>
                                        <p:cTn id="104" dur="166" decel="50000">
                                          <p:stCondLst>
                                            <p:cond delay="1834"/>
                                          </p:stCondLst>
                                        </p:cTn>
                                        <p:tgtEl>
                                          <p:spTgt spid="10"/>
                                        </p:tgtEl>
                                      </p:cBhvr>
                                      <p:to x="100000" y="100000"/>
                                    </p:animScale>
                                  </p:childTnLst>
                                </p:cTn>
                              </p:par>
                            </p:childTnLst>
                          </p:cTn>
                        </p:par>
                      </p:childTnLst>
                    </p:cTn>
                  </p:par>
                  <p:par>
                    <p:cTn id="105" fill="hold">
                      <p:stCondLst>
                        <p:cond delay="indefinite"/>
                      </p:stCondLst>
                      <p:childTnLst>
                        <p:par>
                          <p:cTn id="106" fill="hold">
                            <p:stCondLst>
                              <p:cond delay="0"/>
                            </p:stCondLst>
                            <p:childTnLst>
                              <p:par>
                                <p:cTn id="107" presetID="26" presetClass="entr" presetSubtype="0" fill="hold" nodeType="clickEffect">
                                  <p:stCondLst>
                                    <p:cond delay="0"/>
                                  </p:stCondLst>
                                  <p:childTnLst>
                                    <p:set>
                                      <p:cBhvr>
                                        <p:cTn id="108" dur="1" fill="hold">
                                          <p:stCondLst>
                                            <p:cond delay="0"/>
                                          </p:stCondLst>
                                        </p:cTn>
                                        <p:tgtEl>
                                          <p:spTgt spid="4">
                                            <p:txEl>
                                              <p:pRg st="8" end="8"/>
                                            </p:txEl>
                                          </p:spTgt>
                                        </p:tgtEl>
                                        <p:attrNameLst>
                                          <p:attrName>style.visibility</p:attrName>
                                        </p:attrNameLst>
                                      </p:cBhvr>
                                      <p:to>
                                        <p:strVal val="visible"/>
                                      </p:to>
                                    </p:set>
                                    <p:animEffect transition="in" filter="wipe(down)">
                                      <p:cBhvr>
                                        <p:cTn id="109" dur="580">
                                          <p:stCondLst>
                                            <p:cond delay="0"/>
                                          </p:stCondLst>
                                        </p:cTn>
                                        <p:tgtEl>
                                          <p:spTgt spid="4">
                                            <p:txEl>
                                              <p:pRg st="8" end="8"/>
                                            </p:txEl>
                                          </p:spTgt>
                                        </p:tgtEl>
                                      </p:cBhvr>
                                    </p:animEffect>
                                    <p:anim calcmode="lin" valueType="num">
                                      <p:cBhvr>
                                        <p:cTn id="110" dur="1822" tmFilter="0,0; 0.14,0.36; 0.43,0.73; 0.71,0.91; 1.0,1.0">
                                          <p:stCondLst>
                                            <p:cond delay="0"/>
                                          </p:stCondLst>
                                        </p:cTn>
                                        <p:tgtEl>
                                          <p:spTgt spid="4">
                                            <p:txEl>
                                              <p:pRg st="8" end="8"/>
                                            </p:txEl>
                                          </p:spTgt>
                                        </p:tgtEl>
                                        <p:attrNameLst>
                                          <p:attrName>ppt_x</p:attrName>
                                        </p:attrNameLst>
                                      </p:cBhvr>
                                      <p:tavLst>
                                        <p:tav tm="0">
                                          <p:val>
                                            <p:strVal val="#ppt_x-0.25"/>
                                          </p:val>
                                        </p:tav>
                                        <p:tav tm="100000">
                                          <p:val>
                                            <p:strVal val="#ppt_x"/>
                                          </p:val>
                                        </p:tav>
                                      </p:tavLst>
                                    </p:anim>
                                    <p:anim calcmode="lin" valueType="num">
                                      <p:cBhvr>
                                        <p:cTn id="111" dur="664" tmFilter="0.0,0.0; 0.25,0.07; 0.50,0.2; 0.75,0.467; 1.0,1.0">
                                          <p:stCondLst>
                                            <p:cond delay="0"/>
                                          </p:stCondLst>
                                        </p:cTn>
                                        <p:tgtEl>
                                          <p:spTgt spid="4">
                                            <p:txEl>
                                              <p:pRg st="8" end="8"/>
                                            </p:txEl>
                                          </p:spTgt>
                                        </p:tgtEl>
                                        <p:attrNameLst>
                                          <p:attrName>ppt_y</p:attrName>
                                        </p:attrNameLst>
                                      </p:cBhvr>
                                      <p:tavLst>
                                        <p:tav tm="0" fmla="#ppt_y-sin(pi*$)/3">
                                          <p:val>
                                            <p:fltVal val="0.5"/>
                                          </p:val>
                                        </p:tav>
                                        <p:tav tm="100000">
                                          <p:val>
                                            <p:fltVal val="1"/>
                                          </p:val>
                                        </p:tav>
                                      </p:tavLst>
                                    </p:anim>
                                    <p:anim calcmode="lin" valueType="num">
                                      <p:cBhvr>
                                        <p:cTn id="112" dur="664" tmFilter="0, 0; 0.125,0.2665; 0.25,0.4; 0.375,0.465; 0.5,0.5;  0.625,0.535; 0.75,0.6; 0.875,0.7335; 1,1">
                                          <p:stCondLst>
                                            <p:cond delay="664"/>
                                          </p:stCondLst>
                                        </p:cTn>
                                        <p:tgtEl>
                                          <p:spTgt spid="4">
                                            <p:txEl>
                                              <p:pRg st="8" end="8"/>
                                            </p:txEl>
                                          </p:spTgt>
                                        </p:tgtEl>
                                        <p:attrNameLst>
                                          <p:attrName>ppt_y</p:attrName>
                                        </p:attrNameLst>
                                      </p:cBhvr>
                                      <p:tavLst>
                                        <p:tav tm="0" fmla="#ppt_y-sin(pi*$)/9">
                                          <p:val>
                                            <p:fltVal val="0"/>
                                          </p:val>
                                        </p:tav>
                                        <p:tav tm="100000">
                                          <p:val>
                                            <p:fltVal val="1"/>
                                          </p:val>
                                        </p:tav>
                                      </p:tavLst>
                                    </p:anim>
                                    <p:anim calcmode="lin" valueType="num">
                                      <p:cBhvr>
                                        <p:cTn id="113" dur="332" tmFilter="0, 0; 0.125,0.2665; 0.25,0.4; 0.375,0.465; 0.5,0.5;  0.625,0.535; 0.75,0.6; 0.875,0.7335; 1,1">
                                          <p:stCondLst>
                                            <p:cond delay="1324"/>
                                          </p:stCondLst>
                                        </p:cTn>
                                        <p:tgtEl>
                                          <p:spTgt spid="4">
                                            <p:txEl>
                                              <p:pRg st="8" end="8"/>
                                            </p:txEl>
                                          </p:spTgt>
                                        </p:tgtEl>
                                        <p:attrNameLst>
                                          <p:attrName>ppt_y</p:attrName>
                                        </p:attrNameLst>
                                      </p:cBhvr>
                                      <p:tavLst>
                                        <p:tav tm="0" fmla="#ppt_y-sin(pi*$)/27">
                                          <p:val>
                                            <p:fltVal val="0"/>
                                          </p:val>
                                        </p:tav>
                                        <p:tav tm="100000">
                                          <p:val>
                                            <p:fltVal val="1"/>
                                          </p:val>
                                        </p:tav>
                                      </p:tavLst>
                                    </p:anim>
                                    <p:anim calcmode="lin" valueType="num">
                                      <p:cBhvr>
                                        <p:cTn id="114" dur="164" tmFilter="0, 0; 0.125,0.2665; 0.25,0.4; 0.375,0.465; 0.5,0.5;  0.625,0.535; 0.75,0.6; 0.875,0.7335; 1,1">
                                          <p:stCondLst>
                                            <p:cond delay="1656"/>
                                          </p:stCondLst>
                                        </p:cTn>
                                        <p:tgtEl>
                                          <p:spTgt spid="4">
                                            <p:txEl>
                                              <p:pRg st="8" end="8"/>
                                            </p:txEl>
                                          </p:spTgt>
                                        </p:tgtEl>
                                        <p:attrNameLst>
                                          <p:attrName>ppt_y</p:attrName>
                                        </p:attrNameLst>
                                      </p:cBhvr>
                                      <p:tavLst>
                                        <p:tav tm="0" fmla="#ppt_y-sin(pi*$)/81">
                                          <p:val>
                                            <p:fltVal val="0"/>
                                          </p:val>
                                        </p:tav>
                                        <p:tav tm="100000">
                                          <p:val>
                                            <p:fltVal val="1"/>
                                          </p:val>
                                        </p:tav>
                                      </p:tavLst>
                                    </p:anim>
                                    <p:animScale>
                                      <p:cBhvr>
                                        <p:cTn id="115" dur="26">
                                          <p:stCondLst>
                                            <p:cond delay="650"/>
                                          </p:stCondLst>
                                        </p:cTn>
                                        <p:tgtEl>
                                          <p:spTgt spid="4">
                                            <p:txEl>
                                              <p:pRg st="8" end="8"/>
                                            </p:txEl>
                                          </p:spTgt>
                                        </p:tgtEl>
                                      </p:cBhvr>
                                      <p:to x="100000" y="60000"/>
                                    </p:animScale>
                                    <p:animScale>
                                      <p:cBhvr>
                                        <p:cTn id="116" dur="166" decel="50000">
                                          <p:stCondLst>
                                            <p:cond delay="676"/>
                                          </p:stCondLst>
                                        </p:cTn>
                                        <p:tgtEl>
                                          <p:spTgt spid="4">
                                            <p:txEl>
                                              <p:pRg st="8" end="8"/>
                                            </p:txEl>
                                          </p:spTgt>
                                        </p:tgtEl>
                                      </p:cBhvr>
                                      <p:to x="100000" y="100000"/>
                                    </p:animScale>
                                    <p:animScale>
                                      <p:cBhvr>
                                        <p:cTn id="117" dur="26">
                                          <p:stCondLst>
                                            <p:cond delay="1312"/>
                                          </p:stCondLst>
                                        </p:cTn>
                                        <p:tgtEl>
                                          <p:spTgt spid="4">
                                            <p:txEl>
                                              <p:pRg st="8" end="8"/>
                                            </p:txEl>
                                          </p:spTgt>
                                        </p:tgtEl>
                                      </p:cBhvr>
                                      <p:to x="100000" y="80000"/>
                                    </p:animScale>
                                    <p:animScale>
                                      <p:cBhvr>
                                        <p:cTn id="118" dur="166" decel="50000">
                                          <p:stCondLst>
                                            <p:cond delay="1338"/>
                                          </p:stCondLst>
                                        </p:cTn>
                                        <p:tgtEl>
                                          <p:spTgt spid="4">
                                            <p:txEl>
                                              <p:pRg st="8" end="8"/>
                                            </p:txEl>
                                          </p:spTgt>
                                        </p:tgtEl>
                                      </p:cBhvr>
                                      <p:to x="100000" y="100000"/>
                                    </p:animScale>
                                    <p:animScale>
                                      <p:cBhvr>
                                        <p:cTn id="119" dur="26">
                                          <p:stCondLst>
                                            <p:cond delay="1642"/>
                                          </p:stCondLst>
                                        </p:cTn>
                                        <p:tgtEl>
                                          <p:spTgt spid="4">
                                            <p:txEl>
                                              <p:pRg st="8" end="8"/>
                                            </p:txEl>
                                          </p:spTgt>
                                        </p:tgtEl>
                                      </p:cBhvr>
                                      <p:to x="100000" y="90000"/>
                                    </p:animScale>
                                    <p:animScale>
                                      <p:cBhvr>
                                        <p:cTn id="120" dur="166" decel="50000">
                                          <p:stCondLst>
                                            <p:cond delay="1668"/>
                                          </p:stCondLst>
                                        </p:cTn>
                                        <p:tgtEl>
                                          <p:spTgt spid="4">
                                            <p:txEl>
                                              <p:pRg st="8" end="8"/>
                                            </p:txEl>
                                          </p:spTgt>
                                        </p:tgtEl>
                                      </p:cBhvr>
                                      <p:to x="100000" y="100000"/>
                                    </p:animScale>
                                    <p:animScale>
                                      <p:cBhvr>
                                        <p:cTn id="121" dur="26">
                                          <p:stCondLst>
                                            <p:cond delay="1808"/>
                                          </p:stCondLst>
                                        </p:cTn>
                                        <p:tgtEl>
                                          <p:spTgt spid="4">
                                            <p:txEl>
                                              <p:pRg st="8" end="8"/>
                                            </p:txEl>
                                          </p:spTgt>
                                        </p:tgtEl>
                                      </p:cBhvr>
                                      <p:to x="100000" y="95000"/>
                                    </p:animScale>
                                    <p:animScale>
                                      <p:cBhvr>
                                        <p:cTn id="122" dur="166" decel="50000">
                                          <p:stCondLst>
                                            <p:cond delay="1834"/>
                                          </p:stCondLst>
                                        </p:cTn>
                                        <p:tgtEl>
                                          <p:spTgt spid="4">
                                            <p:txEl>
                                              <p:pRg st="8" end="8"/>
                                            </p:txEl>
                                          </p:spTgt>
                                        </p:tgtEl>
                                      </p:cBhvr>
                                      <p:to x="100000" y="100000"/>
                                    </p:animScale>
                                  </p:childTnLst>
                                </p:cTn>
                              </p:par>
                            </p:childTnLst>
                          </p:cTn>
                        </p:par>
                      </p:childTnLst>
                    </p:cTn>
                  </p:par>
                  <p:par>
                    <p:cTn id="123" fill="hold">
                      <p:stCondLst>
                        <p:cond delay="indefinite"/>
                      </p:stCondLst>
                      <p:childTnLst>
                        <p:par>
                          <p:cTn id="124" fill="hold">
                            <p:stCondLst>
                              <p:cond delay="0"/>
                            </p:stCondLst>
                            <p:childTnLst>
                              <p:par>
                                <p:cTn id="125" presetID="26" presetClass="entr" presetSubtype="0" fill="hold" nodeType="clickEffect">
                                  <p:stCondLst>
                                    <p:cond delay="0"/>
                                  </p:stCondLst>
                                  <p:childTnLst>
                                    <p:set>
                                      <p:cBhvr>
                                        <p:cTn id="126" dur="1" fill="hold">
                                          <p:stCondLst>
                                            <p:cond delay="0"/>
                                          </p:stCondLst>
                                        </p:cTn>
                                        <p:tgtEl>
                                          <p:spTgt spid="4">
                                            <p:txEl>
                                              <p:pRg st="9" end="9"/>
                                            </p:txEl>
                                          </p:spTgt>
                                        </p:tgtEl>
                                        <p:attrNameLst>
                                          <p:attrName>style.visibility</p:attrName>
                                        </p:attrNameLst>
                                      </p:cBhvr>
                                      <p:to>
                                        <p:strVal val="visible"/>
                                      </p:to>
                                    </p:set>
                                    <p:animEffect transition="in" filter="wipe(down)">
                                      <p:cBhvr>
                                        <p:cTn id="127" dur="580">
                                          <p:stCondLst>
                                            <p:cond delay="0"/>
                                          </p:stCondLst>
                                        </p:cTn>
                                        <p:tgtEl>
                                          <p:spTgt spid="4">
                                            <p:txEl>
                                              <p:pRg st="9" end="9"/>
                                            </p:txEl>
                                          </p:spTgt>
                                        </p:tgtEl>
                                      </p:cBhvr>
                                    </p:animEffect>
                                    <p:anim calcmode="lin" valueType="num">
                                      <p:cBhvr>
                                        <p:cTn id="128" dur="1822" tmFilter="0,0; 0.14,0.36; 0.43,0.73; 0.71,0.91; 1.0,1.0">
                                          <p:stCondLst>
                                            <p:cond delay="0"/>
                                          </p:stCondLst>
                                        </p:cTn>
                                        <p:tgtEl>
                                          <p:spTgt spid="4">
                                            <p:txEl>
                                              <p:pRg st="9" end="9"/>
                                            </p:txEl>
                                          </p:spTgt>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4">
                                            <p:txEl>
                                              <p:pRg st="9" end="9"/>
                                            </p:txEl>
                                          </p:spTgt>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4">
                                            <p:txEl>
                                              <p:pRg st="9" end="9"/>
                                            </p:txEl>
                                          </p:spTgt>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4">
                                            <p:txEl>
                                              <p:pRg st="9" end="9"/>
                                            </p:txEl>
                                          </p:spTgt>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4">
                                            <p:txEl>
                                              <p:pRg st="9" end="9"/>
                                            </p:txEl>
                                          </p:spTgt>
                                        </p:tgtEl>
                                        <p:attrNameLst>
                                          <p:attrName>ppt_y</p:attrName>
                                        </p:attrNameLst>
                                      </p:cBhvr>
                                      <p:tavLst>
                                        <p:tav tm="0" fmla="#ppt_y-sin(pi*$)/81">
                                          <p:val>
                                            <p:fltVal val="0"/>
                                          </p:val>
                                        </p:tav>
                                        <p:tav tm="100000">
                                          <p:val>
                                            <p:fltVal val="1"/>
                                          </p:val>
                                        </p:tav>
                                      </p:tavLst>
                                    </p:anim>
                                    <p:animScale>
                                      <p:cBhvr>
                                        <p:cTn id="133" dur="26">
                                          <p:stCondLst>
                                            <p:cond delay="650"/>
                                          </p:stCondLst>
                                        </p:cTn>
                                        <p:tgtEl>
                                          <p:spTgt spid="4">
                                            <p:txEl>
                                              <p:pRg st="9" end="9"/>
                                            </p:txEl>
                                          </p:spTgt>
                                        </p:tgtEl>
                                      </p:cBhvr>
                                      <p:to x="100000" y="60000"/>
                                    </p:animScale>
                                    <p:animScale>
                                      <p:cBhvr>
                                        <p:cTn id="134" dur="166" decel="50000">
                                          <p:stCondLst>
                                            <p:cond delay="676"/>
                                          </p:stCondLst>
                                        </p:cTn>
                                        <p:tgtEl>
                                          <p:spTgt spid="4">
                                            <p:txEl>
                                              <p:pRg st="9" end="9"/>
                                            </p:txEl>
                                          </p:spTgt>
                                        </p:tgtEl>
                                      </p:cBhvr>
                                      <p:to x="100000" y="100000"/>
                                    </p:animScale>
                                    <p:animScale>
                                      <p:cBhvr>
                                        <p:cTn id="135" dur="26">
                                          <p:stCondLst>
                                            <p:cond delay="1312"/>
                                          </p:stCondLst>
                                        </p:cTn>
                                        <p:tgtEl>
                                          <p:spTgt spid="4">
                                            <p:txEl>
                                              <p:pRg st="9" end="9"/>
                                            </p:txEl>
                                          </p:spTgt>
                                        </p:tgtEl>
                                      </p:cBhvr>
                                      <p:to x="100000" y="80000"/>
                                    </p:animScale>
                                    <p:animScale>
                                      <p:cBhvr>
                                        <p:cTn id="136" dur="166" decel="50000">
                                          <p:stCondLst>
                                            <p:cond delay="1338"/>
                                          </p:stCondLst>
                                        </p:cTn>
                                        <p:tgtEl>
                                          <p:spTgt spid="4">
                                            <p:txEl>
                                              <p:pRg st="9" end="9"/>
                                            </p:txEl>
                                          </p:spTgt>
                                        </p:tgtEl>
                                      </p:cBhvr>
                                      <p:to x="100000" y="100000"/>
                                    </p:animScale>
                                    <p:animScale>
                                      <p:cBhvr>
                                        <p:cTn id="137" dur="26">
                                          <p:stCondLst>
                                            <p:cond delay="1642"/>
                                          </p:stCondLst>
                                        </p:cTn>
                                        <p:tgtEl>
                                          <p:spTgt spid="4">
                                            <p:txEl>
                                              <p:pRg st="9" end="9"/>
                                            </p:txEl>
                                          </p:spTgt>
                                        </p:tgtEl>
                                      </p:cBhvr>
                                      <p:to x="100000" y="90000"/>
                                    </p:animScale>
                                    <p:animScale>
                                      <p:cBhvr>
                                        <p:cTn id="138" dur="166" decel="50000">
                                          <p:stCondLst>
                                            <p:cond delay="1668"/>
                                          </p:stCondLst>
                                        </p:cTn>
                                        <p:tgtEl>
                                          <p:spTgt spid="4">
                                            <p:txEl>
                                              <p:pRg st="9" end="9"/>
                                            </p:txEl>
                                          </p:spTgt>
                                        </p:tgtEl>
                                      </p:cBhvr>
                                      <p:to x="100000" y="100000"/>
                                    </p:animScale>
                                    <p:animScale>
                                      <p:cBhvr>
                                        <p:cTn id="139" dur="26">
                                          <p:stCondLst>
                                            <p:cond delay="1808"/>
                                          </p:stCondLst>
                                        </p:cTn>
                                        <p:tgtEl>
                                          <p:spTgt spid="4">
                                            <p:txEl>
                                              <p:pRg st="9" end="9"/>
                                            </p:txEl>
                                          </p:spTgt>
                                        </p:tgtEl>
                                      </p:cBhvr>
                                      <p:to x="100000" y="95000"/>
                                    </p:animScale>
                                    <p:animScale>
                                      <p:cBhvr>
                                        <p:cTn id="140" dur="166" decel="50000">
                                          <p:stCondLst>
                                            <p:cond delay="1834"/>
                                          </p:stCondLst>
                                        </p:cTn>
                                        <p:tgtEl>
                                          <p:spTgt spid="4">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BC995C-CE29-AE7E-3B25-8567A3D80B06}"/>
              </a:ext>
            </a:extLst>
          </p:cNvPr>
          <p:cNvSpPr txBox="1"/>
          <p:nvPr/>
        </p:nvSpPr>
        <p:spPr>
          <a:xfrm>
            <a:off x="158816" y="247594"/>
            <a:ext cx="10727357" cy="6129050"/>
          </a:xfrm>
          <a:prstGeom prst="rect">
            <a:avLst/>
          </a:prstGeom>
          <a:noFill/>
        </p:spPr>
        <p:txBody>
          <a:bodyPr wrap="square">
            <a:spAutoFit/>
          </a:bodyPr>
          <a:lstStyle/>
          <a:p>
            <a:pPr defTabSz="625475">
              <a:lnSpc>
                <a:spcPct val="150000"/>
              </a:lnSpc>
            </a:pPr>
            <a:r>
              <a:rPr lang="en-US" sz="2400" b="1" dirty="0">
                <a:solidFill>
                  <a:schemeClr val="bg1">
                    <a:lumMod val="95000"/>
                  </a:schemeClr>
                </a:solidFill>
                <a:sym typeface="Symbol" panose="05050102010706020507" pitchFamily="18" charset="2"/>
              </a:rPr>
              <a:t>12.	Phase of current in LCR circuit:</a:t>
            </a:r>
          </a:p>
          <a:p>
            <a:pPr defTabSz="625475">
              <a:lnSpc>
                <a:spcPct val="150000"/>
              </a:lnSpc>
            </a:pPr>
            <a:r>
              <a:rPr lang="en-US" sz="2400" b="1" dirty="0">
                <a:solidFill>
                  <a:schemeClr val="bg1">
                    <a:lumMod val="95000"/>
                  </a:schemeClr>
                </a:solidFill>
                <a:sym typeface="Symbol" panose="05050102010706020507" pitchFamily="18" charset="2"/>
              </a:rPr>
              <a:t>	1. Is in the phase of potential</a:t>
            </a:r>
          </a:p>
          <a:p>
            <a:pPr defTabSz="625475">
              <a:lnSpc>
                <a:spcPct val="150000"/>
              </a:lnSpc>
            </a:pPr>
            <a:r>
              <a:rPr lang="en-US" sz="2400" b="1" dirty="0">
                <a:solidFill>
                  <a:schemeClr val="bg1">
                    <a:lumMod val="95000"/>
                  </a:schemeClr>
                </a:solidFill>
                <a:sym typeface="Symbol" panose="05050102010706020507" pitchFamily="18" charset="2"/>
              </a:rPr>
              <a:t>	2. Leading from the phase of potential</a:t>
            </a:r>
          </a:p>
          <a:p>
            <a:pPr defTabSz="625475">
              <a:lnSpc>
                <a:spcPct val="150000"/>
              </a:lnSpc>
            </a:pPr>
            <a:r>
              <a:rPr lang="en-US" sz="2400" b="1" dirty="0">
                <a:solidFill>
                  <a:schemeClr val="bg1">
                    <a:lumMod val="95000"/>
                  </a:schemeClr>
                </a:solidFill>
                <a:sym typeface="Symbol" panose="05050102010706020507" pitchFamily="18" charset="2"/>
              </a:rPr>
              <a:t>	3. Lagging from the phase of potential</a:t>
            </a:r>
          </a:p>
          <a:p>
            <a:pPr defTabSz="625475">
              <a:lnSpc>
                <a:spcPct val="150000"/>
              </a:lnSpc>
            </a:pPr>
            <a:r>
              <a:rPr lang="en-US" sz="2400" b="1" dirty="0">
                <a:solidFill>
                  <a:schemeClr val="bg1">
                    <a:lumMod val="95000"/>
                  </a:schemeClr>
                </a:solidFill>
                <a:sym typeface="Symbol" panose="05050102010706020507" pitchFamily="18" charset="2"/>
              </a:rPr>
              <a:t>	4. Before resonance frequency, leading from the phase of potential and 	after resonance frequency, lagging from the phase of potential</a:t>
            </a:r>
          </a:p>
          <a:p>
            <a:pPr defTabSz="625475">
              <a:lnSpc>
                <a:spcPct val="150000"/>
              </a:lnSpc>
            </a:pPr>
            <a:endParaRPr lang="en-US" sz="2400" b="1" dirty="0">
              <a:solidFill>
                <a:schemeClr val="bg1">
                  <a:lumMod val="95000"/>
                </a:schemeClr>
              </a:solidFill>
              <a:sym typeface="Symbol" panose="05050102010706020507" pitchFamily="18" charset="2"/>
            </a:endParaRPr>
          </a:p>
          <a:p>
            <a:pPr defTabSz="625475">
              <a:lnSpc>
                <a:spcPct val="150000"/>
              </a:lnSpc>
            </a:pPr>
            <a:r>
              <a:rPr lang="en-US" sz="2400" b="1" dirty="0">
                <a:solidFill>
                  <a:schemeClr val="bg1">
                    <a:lumMod val="95000"/>
                  </a:schemeClr>
                </a:solidFill>
                <a:sym typeface="Symbol" panose="05050102010706020507" pitchFamily="18" charset="2"/>
              </a:rPr>
              <a:t>13.	In a circuit having a resistance of 100  connected is series with a 	capacitive reactance of 100  to an alternating voltage source, the current:</a:t>
            </a:r>
          </a:p>
          <a:p>
            <a:pPr defTabSz="625475">
              <a:lnSpc>
                <a:spcPct val="150000"/>
              </a:lnSpc>
            </a:pPr>
            <a:r>
              <a:rPr lang="en-US" sz="2400" b="1" dirty="0">
                <a:solidFill>
                  <a:schemeClr val="bg1">
                    <a:lumMod val="95000"/>
                  </a:schemeClr>
                </a:solidFill>
                <a:sym typeface="Symbol" panose="05050102010706020507" pitchFamily="18" charset="2"/>
              </a:rPr>
              <a:t>	1. Leads voltage by 90			2. Leads voltage by 45 </a:t>
            </a:r>
          </a:p>
          <a:p>
            <a:pPr defTabSz="625475">
              <a:lnSpc>
                <a:spcPct val="150000"/>
              </a:lnSpc>
            </a:pPr>
            <a:r>
              <a:rPr lang="en-US" sz="2400" b="1" dirty="0">
                <a:solidFill>
                  <a:schemeClr val="bg1">
                    <a:lumMod val="95000"/>
                  </a:schemeClr>
                </a:solidFill>
                <a:sym typeface="Symbol" panose="05050102010706020507" pitchFamily="18" charset="2"/>
              </a:rPr>
              <a:t>	3. Lags behind voltage by 90		4. Lags behind voltage by 45</a:t>
            </a:r>
          </a:p>
        </p:txBody>
      </p:sp>
    </p:spTree>
    <p:extLst>
      <p:ext uri="{BB962C8B-B14F-4D97-AF65-F5344CB8AC3E}">
        <p14:creationId xmlns:p14="http://schemas.microsoft.com/office/powerpoint/2010/main" val="250359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 calcmode="lin" valueType="num">
                                      <p:cBhvr>
                                        <p:cTn id="32"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3"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4" dur="500"/>
                                        <p:tgtEl>
                                          <p:spTgt spid="4">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 calcmode="lin" valueType="num">
                                      <p:cBhvr>
                                        <p:cTn id="39"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40"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41" dur="500"/>
                                        <p:tgtEl>
                                          <p:spTgt spid="4">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4">
                                            <p:txEl>
                                              <p:pRg st="8" end="8"/>
                                            </p:txEl>
                                          </p:spTgt>
                                        </p:tgtEl>
                                        <p:attrNameLst>
                                          <p:attrName>style.visibility</p:attrName>
                                        </p:attrNameLst>
                                      </p:cBhvr>
                                      <p:to>
                                        <p:strVal val="visible"/>
                                      </p:to>
                                    </p:set>
                                    <p:anim calcmode="lin" valueType="num">
                                      <p:cBhvr>
                                        <p:cTn id="46"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47"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48"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CF831BD-84CD-C545-AF59-4D73CEBC1A7C}"/>
              </a:ext>
            </a:extLst>
          </p:cNvPr>
          <p:cNvSpPr txBox="1"/>
          <p:nvPr/>
        </p:nvSpPr>
        <p:spPr>
          <a:xfrm>
            <a:off x="428325" y="522790"/>
            <a:ext cx="9909208" cy="5262979"/>
          </a:xfrm>
          <a:prstGeom prst="rect">
            <a:avLst/>
          </a:prstGeom>
          <a:noFill/>
        </p:spPr>
        <p:txBody>
          <a:bodyPr wrap="square">
            <a:spAutoFit/>
          </a:bodyPr>
          <a:lstStyle/>
          <a:p>
            <a:pPr defTabSz="722313"/>
            <a:r>
              <a:rPr lang="en-US" sz="2400" b="1" dirty="0">
                <a:solidFill>
                  <a:schemeClr val="bg1">
                    <a:lumMod val="95000"/>
                  </a:schemeClr>
                </a:solidFill>
                <a:sym typeface="Symbol" panose="05050102010706020507" pitchFamily="18" charset="2"/>
              </a:rPr>
              <a:t>12.	In an A.C. circuit inductance, capacitance and resistance are connected. 	If the effective voltage across inductance is V</a:t>
            </a:r>
            <a:r>
              <a:rPr lang="en-US" sz="2400" b="1" baseline="-25000" dirty="0">
                <a:solidFill>
                  <a:schemeClr val="bg1">
                    <a:lumMod val="95000"/>
                  </a:schemeClr>
                </a:solidFill>
                <a:sym typeface="Symbol" panose="05050102010706020507" pitchFamily="18" charset="2"/>
              </a:rPr>
              <a:t>L</a:t>
            </a:r>
            <a:r>
              <a:rPr lang="en-US" sz="2400" b="1" dirty="0">
                <a:solidFill>
                  <a:schemeClr val="bg1">
                    <a:lumMod val="95000"/>
                  </a:schemeClr>
                </a:solidFill>
                <a:sym typeface="Symbol" panose="05050102010706020507" pitchFamily="18" charset="2"/>
              </a:rPr>
              <a:t>, across capacitance is V</a:t>
            </a:r>
            <a:r>
              <a:rPr lang="en-US" sz="2400" b="1" baseline="-25000" dirty="0">
                <a:solidFill>
                  <a:schemeClr val="bg1">
                    <a:lumMod val="95000"/>
                  </a:schemeClr>
                </a:solidFill>
                <a:sym typeface="Symbol" panose="05050102010706020507" pitchFamily="18" charset="2"/>
              </a:rPr>
              <a:t>C</a:t>
            </a:r>
            <a:r>
              <a:rPr lang="en-US" sz="2400" b="1" dirty="0">
                <a:solidFill>
                  <a:schemeClr val="bg1">
                    <a:lumMod val="95000"/>
                  </a:schemeClr>
                </a:solidFill>
                <a:sym typeface="Symbol" panose="05050102010706020507" pitchFamily="18" charset="2"/>
              </a:rPr>
              <a:t> 	and across resistance is V</a:t>
            </a:r>
            <a:r>
              <a:rPr lang="en-US" sz="2400" b="1" baseline="-25000" dirty="0">
                <a:solidFill>
                  <a:schemeClr val="bg1">
                    <a:lumMod val="95000"/>
                  </a:schemeClr>
                </a:solidFill>
                <a:sym typeface="Symbol" panose="05050102010706020507" pitchFamily="18" charset="2"/>
              </a:rPr>
              <a:t>R</a:t>
            </a:r>
            <a:r>
              <a:rPr lang="en-US" sz="2400" b="1" dirty="0">
                <a:solidFill>
                  <a:schemeClr val="bg1">
                    <a:lumMod val="95000"/>
                  </a:schemeClr>
                </a:solidFill>
                <a:sym typeface="Symbol" panose="05050102010706020507" pitchFamily="18" charset="2"/>
              </a:rPr>
              <a:t>, then the total effective value of voltage is:</a:t>
            </a:r>
          </a:p>
          <a:p>
            <a:pPr defTabSz="722313"/>
            <a:r>
              <a:rPr lang="en-US" sz="2400" b="1" dirty="0">
                <a:solidFill>
                  <a:schemeClr val="bg1">
                    <a:lumMod val="95000"/>
                  </a:schemeClr>
                </a:solidFill>
                <a:sym typeface="Symbol" panose="05050102010706020507" pitchFamily="18" charset="2"/>
              </a:rPr>
              <a:t>	1. V</a:t>
            </a:r>
            <a:r>
              <a:rPr lang="en-US" sz="2400" b="1" baseline="-25000" dirty="0">
                <a:solidFill>
                  <a:schemeClr val="bg1">
                    <a:lumMod val="95000"/>
                  </a:schemeClr>
                </a:solidFill>
                <a:sym typeface="Symbol" panose="05050102010706020507" pitchFamily="18" charset="2"/>
              </a:rPr>
              <a:t>R</a:t>
            </a:r>
            <a:r>
              <a:rPr lang="en-US" sz="2400" b="1" dirty="0">
                <a:solidFill>
                  <a:schemeClr val="bg1">
                    <a:lumMod val="95000"/>
                  </a:schemeClr>
                </a:solidFill>
                <a:sym typeface="Symbol" panose="05050102010706020507" pitchFamily="18" charset="2"/>
              </a:rPr>
              <a:t>+V</a:t>
            </a:r>
            <a:r>
              <a:rPr lang="en-US" sz="2400" b="1" baseline="-25000" dirty="0">
                <a:solidFill>
                  <a:schemeClr val="bg1">
                    <a:lumMod val="95000"/>
                  </a:schemeClr>
                </a:solidFill>
                <a:sym typeface="Symbol" panose="05050102010706020507" pitchFamily="18" charset="2"/>
              </a:rPr>
              <a:t>L</a:t>
            </a:r>
            <a:r>
              <a:rPr lang="en-US" sz="2400" b="1" dirty="0">
                <a:solidFill>
                  <a:schemeClr val="bg1">
                    <a:lumMod val="95000"/>
                  </a:schemeClr>
                </a:solidFill>
                <a:sym typeface="Symbol" panose="05050102010706020507" pitchFamily="18" charset="2"/>
              </a:rPr>
              <a:t>+V</a:t>
            </a:r>
            <a:r>
              <a:rPr lang="en-US" sz="2400" b="1" baseline="-25000" dirty="0">
                <a:solidFill>
                  <a:schemeClr val="bg1">
                    <a:lumMod val="95000"/>
                  </a:schemeClr>
                </a:solidFill>
                <a:sym typeface="Symbol" panose="05050102010706020507" pitchFamily="18" charset="2"/>
              </a:rPr>
              <a:t>C</a:t>
            </a:r>
            <a:r>
              <a:rPr lang="en-US" sz="2400" b="1" dirty="0">
                <a:solidFill>
                  <a:schemeClr val="bg1">
                    <a:lumMod val="95000"/>
                  </a:schemeClr>
                </a:solidFill>
                <a:sym typeface="Symbol" panose="05050102010706020507" pitchFamily="18" charset="2"/>
              </a:rPr>
              <a:t>		2. V</a:t>
            </a:r>
            <a:r>
              <a:rPr lang="en-US" sz="2400" b="1" baseline="-25000" dirty="0">
                <a:solidFill>
                  <a:schemeClr val="bg1">
                    <a:lumMod val="95000"/>
                  </a:schemeClr>
                </a:solidFill>
                <a:sym typeface="Symbol" panose="05050102010706020507" pitchFamily="18" charset="2"/>
              </a:rPr>
              <a:t>R</a:t>
            </a:r>
            <a:r>
              <a:rPr lang="en-US" sz="2400" b="1" dirty="0">
                <a:solidFill>
                  <a:schemeClr val="bg1">
                    <a:lumMod val="95000"/>
                  </a:schemeClr>
                </a:solidFill>
                <a:sym typeface="Symbol" panose="05050102010706020507" pitchFamily="18" charset="2"/>
              </a:rPr>
              <a:t>+V</a:t>
            </a:r>
            <a:r>
              <a:rPr lang="en-US" sz="2400" b="1" baseline="-25000" dirty="0">
                <a:solidFill>
                  <a:schemeClr val="bg1">
                    <a:lumMod val="95000"/>
                  </a:schemeClr>
                </a:solidFill>
                <a:sym typeface="Symbol" panose="05050102010706020507" pitchFamily="18" charset="2"/>
              </a:rPr>
              <a:t>L</a:t>
            </a:r>
            <a:r>
              <a:rPr lang="en-US" sz="2400" b="1" dirty="0">
                <a:solidFill>
                  <a:schemeClr val="bg1">
                    <a:lumMod val="95000"/>
                  </a:schemeClr>
                </a:solidFill>
                <a:sym typeface="Symbol" panose="05050102010706020507" pitchFamily="18" charset="2"/>
              </a:rPr>
              <a:t>-V</a:t>
            </a:r>
            <a:r>
              <a:rPr lang="en-US" sz="2400" b="1" baseline="-25000" dirty="0">
                <a:solidFill>
                  <a:schemeClr val="bg1">
                    <a:lumMod val="95000"/>
                  </a:schemeClr>
                </a:solidFill>
                <a:sym typeface="Symbol" panose="05050102010706020507" pitchFamily="18" charset="2"/>
              </a:rPr>
              <a:t>C</a:t>
            </a:r>
            <a:r>
              <a:rPr lang="en-US" sz="2400" b="1" dirty="0">
                <a:solidFill>
                  <a:schemeClr val="bg1">
                    <a:lumMod val="95000"/>
                  </a:schemeClr>
                </a:solidFill>
                <a:sym typeface="Symbol" panose="05050102010706020507" pitchFamily="18" charset="2"/>
              </a:rPr>
              <a:t>		3.			4.</a:t>
            </a:r>
          </a:p>
          <a:p>
            <a:pPr defTabSz="722313"/>
            <a:endParaRPr lang="en-US" sz="2400" b="1" dirty="0">
              <a:solidFill>
                <a:schemeClr val="bg1">
                  <a:lumMod val="95000"/>
                </a:schemeClr>
              </a:solidFill>
              <a:sym typeface="Symbol" panose="05050102010706020507" pitchFamily="18" charset="2"/>
            </a:endParaRPr>
          </a:p>
          <a:p>
            <a:pPr defTabSz="722313"/>
            <a:r>
              <a:rPr lang="en-US" sz="2400" b="1" dirty="0">
                <a:solidFill>
                  <a:schemeClr val="bg1">
                    <a:lumMod val="95000"/>
                  </a:schemeClr>
                </a:solidFill>
                <a:sym typeface="Symbol" panose="05050102010706020507" pitchFamily="18" charset="2"/>
              </a:rPr>
              <a:t> 13.	Which one of the following has not the same unit</a:t>
            </a:r>
          </a:p>
          <a:p>
            <a:pPr defTabSz="722313"/>
            <a:r>
              <a:rPr lang="en-US" sz="2400" b="1" dirty="0">
                <a:solidFill>
                  <a:schemeClr val="bg1">
                    <a:lumMod val="95000"/>
                  </a:schemeClr>
                </a:solidFill>
                <a:sym typeface="Symbol" panose="05050102010706020507" pitchFamily="18" charset="2"/>
              </a:rPr>
              <a:t>	1.			2.			3. RC			4.</a:t>
            </a:r>
          </a:p>
          <a:p>
            <a:pPr defTabSz="722313"/>
            <a:endParaRPr lang="en-US" sz="2400" b="1" dirty="0">
              <a:solidFill>
                <a:schemeClr val="bg1">
                  <a:lumMod val="95000"/>
                </a:schemeClr>
              </a:solidFill>
              <a:sym typeface="Symbol" panose="05050102010706020507" pitchFamily="18" charset="2"/>
            </a:endParaRPr>
          </a:p>
          <a:p>
            <a:pPr defTabSz="722313"/>
            <a:r>
              <a:rPr lang="en-US" sz="2400" b="1" dirty="0">
                <a:solidFill>
                  <a:schemeClr val="bg1">
                    <a:lumMod val="95000"/>
                  </a:schemeClr>
                </a:solidFill>
                <a:sym typeface="Symbol" panose="05050102010706020507" pitchFamily="18" charset="2"/>
              </a:rPr>
              <a:t>14.	Which of the following statements is correct, of an LCR series 	combination having the resonating condition as: </a:t>
            </a:r>
          </a:p>
          <a:p>
            <a:pPr defTabSz="722313"/>
            <a:r>
              <a:rPr lang="en-US" sz="2400" b="1" dirty="0">
                <a:solidFill>
                  <a:schemeClr val="bg1">
                    <a:lumMod val="95000"/>
                  </a:schemeClr>
                </a:solidFill>
                <a:sym typeface="Symbol" panose="05050102010706020507" pitchFamily="18" charset="2"/>
              </a:rPr>
              <a:t>	1.  the current is minimum</a:t>
            </a:r>
          </a:p>
          <a:p>
            <a:pPr defTabSz="722313"/>
            <a:r>
              <a:rPr lang="en-US" sz="2400" b="1" dirty="0">
                <a:solidFill>
                  <a:schemeClr val="bg1">
                    <a:lumMod val="95000"/>
                  </a:schemeClr>
                </a:solidFill>
                <a:sym typeface="Symbol" panose="05050102010706020507" pitchFamily="18" charset="2"/>
              </a:rPr>
              <a:t>	2. The phase difference between the current an </a:t>
            </a:r>
            <a:r>
              <a:rPr lang="en-US" sz="2400" b="1" dirty="0" err="1">
                <a:solidFill>
                  <a:schemeClr val="bg1">
                    <a:lumMod val="95000"/>
                  </a:schemeClr>
                </a:solidFill>
                <a:sym typeface="Symbol" panose="05050102010706020507" pitchFamily="18" charset="2"/>
              </a:rPr>
              <a:t>e.m.f</a:t>
            </a:r>
            <a:r>
              <a:rPr lang="en-US" sz="2400" b="1" dirty="0">
                <a:solidFill>
                  <a:schemeClr val="bg1">
                    <a:lumMod val="95000"/>
                  </a:schemeClr>
                </a:solidFill>
                <a:sym typeface="Symbol" panose="05050102010706020507" pitchFamily="18" charset="2"/>
              </a:rPr>
              <a:t> is</a:t>
            </a:r>
          </a:p>
          <a:p>
            <a:pPr defTabSz="722313"/>
            <a:r>
              <a:rPr lang="en-US" sz="2400" b="1" dirty="0">
                <a:solidFill>
                  <a:schemeClr val="bg1">
                    <a:lumMod val="95000"/>
                  </a:schemeClr>
                </a:solidFill>
                <a:sym typeface="Symbol" panose="05050102010706020507" pitchFamily="18" charset="2"/>
              </a:rPr>
              <a:t>	3. the impedance is equal to R</a:t>
            </a:r>
          </a:p>
          <a:p>
            <a:pPr defTabSz="722313"/>
            <a:r>
              <a:rPr lang="en-US" sz="2400" b="1" dirty="0">
                <a:solidFill>
                  <a:schemeClr val="bg1">
                    <a:lumMod val="95000"/>
                  </a:schemeClr>
                </a:solidFill>
                <a:sym typeface="Symbol" panose="05050102010706020507" pitchFamily="18" charset="2"/>
              </a:rPr>
              <a:t>	4. the value of power factor is minimum </a:t>
            </a:r>
            <a:endParaRPr lang="en-IN" sz="2400" dirty="0"/>
          </a:p>
        </p:txBody>
      </p:sp>
      <p:graphicFrame>
        <p:nvGraphicFramePr>
          <p:cNvPr id="5" name="Object 4">
            <a:extLst>
              <a:ext uri="{FF2B5EF4-FFF2-40B4-BE49-F238E27FC236}">
                <a16:creationId xmlns:a16="http://schemas.microsoft.com/office/drawing/2014/main" id="{92E47476-B998-66CA-CFB8-AA74C31B25AC}"/>
              </a:ext>
            </a:extLst>
          </p:cNvPr>
          <p:cNvGraphicFramePr>
            <a:graphicFrameLocks noChangeAspect="1"/>
          </p:cNvGraphicFramePr>
          <p:nvPr>
            <p:extLst>
              <p:ext uri="{D42A27DB-BD31-4B8C-83A1-F6EECF244321}">
                <p14:modId xmlns:p14="http://schemas.microsoft.com/office/powerpoint/2010/main" val="663196153"/>
              </p:ext>
            </p:extLst>
          </p:nvPr>
        </p:nvGraphicFramePr>
        <p:xfrm>
          <a:off x="6529678" y="1702210"/>
          <a:ext cx="1372481" cy="390240"/>
        </p:xfrm>
        <a:graphic>
          <a:graphicData uri="http://schemas.openxmlformats.org/presentationml/2006/ole">
            <mc:AlternateContent xmlns:mc="http://schemas.openxmlformats.org/markup-compatibility/2006">
              <mc:Choice xmlns:v="urn:schemas-microsoft-com:vml" Requires="v">
                <p:oleObj name="Equation" r:id="rId3" imgW="820010" imgH="232848" progId="Equation.DSMT4">
                  <p:embed/>
                </p:oleObj>
              </mc:Choice>
              <mc:Fallback>
                <p:oleObj name="Equation" r:id="rId3" imgW="820010" imgH="232848" progId="Equation.DSMT4">
                  <p:embed/>
                  <p:pic>
                    <p:nvPicPr>
                      <p:cNvPr id="0" name=""/>
                      <p:cNvPicPr/>
                      <p:nvPr/>
                    </p:nvPicPr>
                    <p:blipFill>
                      <a:blip r:embed="rId4"/>
                      <a:stretch>
                        <a:fillRect/>
                      </a:stretch>
                    </p:blipFill>
                    <p:spPr>
                      <a:xfrm>
                        <a:off x="6529678" y="1702210"/>
                        <a:ext cx="1372481" cy="390240"/>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1809D242-136F-9D72-95B6-44C2E9FA6D08}"/>
              </a:ext>
            </a:extLst>
          </p:cNvPr>
          <p:cNvGraphicFramePr>
            <a:graphicFrameLocks noChangeAspect="1"/>
          </p:cNvGraphicFramePr>
          <p:nvPr>
            <p:extLst>
              <p:ext uri="{D42A27DB-BD31-4B8C-83A1-F6EECF244321}">
                <p14:modId xmlns:p14="http://schemas.microsoft.com/office/powerpoint/2010/main" val="3233856425"/>
              </p:ext>
            </p:extLst>
          </p:nvPr>
        </p:nvGraphicFramePr>
        <p:xfrm>
          <a:off x="8752137" y="1702210"/>
          <a:ext cx="1518019" cy="431621"/>
        </p:xfrm>
        <a:graphic>
          <a:graphicData uri="http://schemas.openxmlformats.org/presentationml/2006/ole">
            <mc:AlternateContent xmlns:mc="http://schemas.openxmlformats.org/markup-compatibility/2006">
              <mc:Choice xmlns:v="urn:schemas-microsoft-com:vml" Requires="v">
                <p:oleObj name="Equation" r:id="rId5" imgW="820010" imgH="232848" progId="Equation.DSMT4">
                  <p:embed/>
                </p:oleObj>
              </mc:Choice>
              <mc:Fallback>
                <p:oleObj name="Equation" r:id="rId5" imgW="820010" imgH="232848" progId="Equation.DSMT4">
                  <p:embed/>
                  <p:pic>
                    <p:nvPicPr>
                      <p:cNvPr id="0" name=""/>
                      <p:cNvPicPr/>
                      <p:nvPr/>
                    </p:nvPicPr>
                    <p:blipFill>
                      <a:blip r:embed="rId6"/>
                      <a:stretch>
                        <a:fillRect/>
                      </a:stretch>
                    </p:blipFill>
                    <p:spPr>
                      <a:xfrm>
                        <a:off x="8752137" y="1702210"/>
                        <a:ext cx="1518019" cy="431621"/>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60BBDD88-837F-C64F-F2E3-A2F0B17D1142}"/>
              </a:ext>
            </a:extLst>
          </p:cNvPr>
          <p:cNvGraphicFramePr>
            <a:graphicFrameLocks noChangeAspect="1"/>
          </p:cNvGraphicFramePr>
          <p:nvPr>
            <p:extLst>
              <p:ext uri="{D42A27DB-BD31-4B8C-83A1-F6EECF244321}">
                <p14:modId xmlns:p14="http://schemas.microsoft.com/office/powerpoint/2010/main" val="68086942"/>
              </p:ext>
            </p:extLst>
          </p:nvPr>
        </p:nvGraphicFramePr>
        <p:xfrm>
          <a:off x="1541730" y="2712168"/>
          <a:ext cx="585070" cy="414291"/>
        </p:xfrm>
        <a:graphic>
          <a:graphicData uri="http://schemas.openxmlformats.org/presentationml/2006/ole">
            <mc:AlternateContent xmlns:mc="http://schemas.openxmlformats.org/markup-compatibility/2006">
              <mc:Choice xmlns:v="urn:schemas-microsoft-com:vml" Requires="v">
                <p:oleObj name="Equation" r:id="rId7" imgW="293580" imgH="208173" progId="Equation.DSMT4">
                  <p:embed/>
                </p:oleObj>
              </mc:Choice>
              <mc:Fallback>
                <p:oleObj name="Equation" r:id="rId7" imgW="293580" imgH="208173" progId="Equation.DSMT4">
                  <p:embed/>
                  <p:pic>
                    <p:nvPicPr>
                      <p:cNvPr id="0" name=""/>
                      <p:cNvPicPr/>
                      <p:nvPr/>
                    </p:nvPicPr>
                    <p:blipFill>
                      <a:blip r:embed="rId8"/>
                      <a:stretch>
                        <a:fillRect/>
                      </a:stretch>
                    </p:blipFill>
                    <p:spPr>
                      <a:xfrm>
                        <a:off x="1541730" y="2712168"/>
                        <a:ext cx="585070" cy="414291"/>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9CD6B336-F432-3A4A-9C1C-125857C1D4B5}"/>
              </a:ext>
            </a:extLst>
          </p:cNvPr>
          <p:cNvGraphicFramePr>
            <a:graphicFrameLocks noChangeAspect="1"/>
          </p:cNvGraphicFramePr>
          <p:nvPr>
            <p:extLst>
              <p:ext uri="{D42A27DB-BD31-4B8C-83A1-F6EECF244321}">
                <p14:modId xmlns:p14="http://schemas.microsoft.com/office/powerpoint/2010/main" val="3657834839"/>
              </p:ext>
            </p:extLst>
          </p:nvPr>
        </p:nvGraphicFramePr>
        <p:xfrm>
          <a:off x="3695968" y="2712168"/>
          <a:ext cx="548774" cy="671441"/>
        </p:xfrm>
        <a:graphic>
          <a:graphicData uri="http://schemas.openxmlformats.org/presentationml/2006/ole">
            <mc:AlternateContent xmlns:mc="http://schemas.openxmlformats.org/markup-compatibility/2006">
              <mc:Choice xmlns:v="urn:schemas-microsoft-com:vml" Requires="v">
                <p:oleObj name="Equation" r:id="rId9" imgW="269288" imgH="330852" progId="Equation.DSMT4">
                  <p:embed/>
                </p:oleObj>
              </mc:Choice>
              <mc:Fallback>
                <p:oleObj name="Equation" r:id="rId9" imgW="269288" imgH="330852" progId="Equation.DSMT4">
                  <p:embed/>
                  <p:pic>
                    <p:nvPicPr>
                      <p:cNvPr id="0" name=""/>
                      <p:cNvPicPr/>
                      <p:nvPr/>
                    </p:nvPicPr>
                    <p:blipFill>
                      <a:blip r:embed="rId10"/>
                      <a:stretch>
                        <a:fillRect/>
                      </a:stretch>
                    </p:blipFill>
                    <p:spPr>
                      <a:xfrm>
                        <a:off x="3695968" y="2712168"/>
                        <a:ext cx="548774" cy="671441"/>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69BFEF77-C2C9-F183-94B5-D5DD21C57DCB}"/>
              </a:ext>
            </a:extLst>
          </p:cNvPr>
          <p:cNvGraphicFramePr>
            <a:graphicFrameLocks noChangeAspect="1"/>
          </p:cNvGraphicFramePr>
          <p:nvPr>
            <p:extLst>
              <p:ext uri="{D42A27DB-BD31-4B8C-83A1-F6EECF244321}">
                <p14:modId xmlns:p14="http://schemas.microsoft.com/office/powerpoint/2010/main" val="1361034608"/>
              </p:ext>
            </p:extLst>
          </p:nvPr>
        </p:nvGraphicFramePr>
        <p:xfrm>
          <a:off x="7986646" y="2539716"/>
          <a:ext cx="377708" cy="759194"/>
        </p:xfrm>
        <a:graphic>
          <a:graphicData uri="http://schemas.openxmlformats.org/presentationml/2006/ole">
            <mc:AlternateContent xmlns:mc="http://schemas.openxmlformats.org/markup-compatibility/2006">
              <mc:Choice xmlns:v="urn:schemas-microsoft-com:vml" Requires="v">
                <p:oleObj name="Equation" r:id="rId11" imgW="158936" imgH="318688" progId="Equation.DSMT4">
                  <p:embed/>
                </p:oleObj>
              </mc:Choice>
              <mc:Fallback>
                <p:oleObj name="Equation" r:id="rId11" imgW="158936" imgH="318688" progId="Equation.DSMT4">
                  <p:embed/>
                  <p:pic>
                    <p:nvPicPr>
                      <p:cNvPr id="0" name=""/>
                      <p:cNvPicPr/>
                      <p:nvPr/>
                    </p:nvPicPr>
                    <p:blipFill>
                      <a:blip r:embed="rId12"/>
                      <a:stretch>
                        <a:fillRect/>
                      </a:stretch>
                    </p:blipFill>
                    <p:spPr>
                      <a:xfrm>
                        <a:off x="7986646" y="2539716"/>
                        <a:ext cx="377708" cy="759194"/>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6F651C51-B618-5324-7E73-98F0E4E4385D}"/>
              </a:ext>
            </a:extLst>
          </p:cNvPr>
          <p:cNvGraphicFramePr>
            <a:graphicFrameLocks noChangeAspect="1"/>
          </p:cNvGraphicFramePr>
          <p:nvPr>
            <p:extLst>
              <p:ext uri="{D42A27DB-BD31-4B8C-83A1-F6EECF244321}">
                <p14:modId xmlns:p14="http://schemas.microsoft.com/office/powerpoint/2010/main" val="3751640091"/>
              </p:ext>
            </p:extLst>
          </p:nvPr>
        </p:nvGraphicFramePr>
        <p:xfrm>
          <a:off x="8203482" y="4309156"/>
          <a:ext cx="321744" cy="839875"/>
        </p:xfrm>
        <a:graphic>
          <a:graphicData uri="http://schemas.openxmlformats.org/presentationml/2006/ole">
            <mc:AlternateContent xmlns:mc="http://schemas.openxmlformats.org/markup-compatibility/2006">
              <mc:Choice xmlns:v="urn:schemas-microsoft-com:vml" Requires="v">
                <p:oleObj name="Equation" r:id="rId13" imgW="122151" imgH="318688" progId="Equation.DSMT4">
                  <p:embed/>
                </p:oleObj>
              </mc:Choice>
              <mc:Fallback>
                <p:oleObj name="Equation" r:id="rId13" imgW="122151" imgH="318688" progId="Equation.DSMT4">
                  <p:embed/>
                  <p:pic>
                    <p:nvPicPr>
                      <p:cNvPr id="0" name=""/>
                      <p:cNvPicPr/>
                      <p:nvPr/>
                    </p:nvPicPr>
                    <p:blipFill>
                      <a:blip r:embed="rId14"/>
                      <a:stretch>
                        <a:fillRect/>
                      </a:stretch>
                    </p:blipFill>
                    <p:spPr>
                      <a:xfrm>
                        <a:off x="8203482" y="4309156"/>
                        <a:ext cx="321744" cy="839875"/>
                      </a:xfrm>
                      <a:prstGeom prst="rect">
                        <a:avLst/>
                      </a:prstGeom>
                    </p:spPr>
                  </p:pic>
                </p:oleObj>
              </mc:Fallback>
            </mc:AlternateContent>
          </a:graphicData>
        </a:graphic>
      </p:graphicFrame>
    </p:spTree>
    <p:extLst>
      <p:ext uri="{BB962C8B-B14F-4D97-AF65-F5344CB8AC3E}">
        <p14:creationId xmlns:p14="http://schemas.microsoft.com/office/powerpoint/2010/main" val="35772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additive="base">
                                        <p:cTn id="3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
                                            <p:txEl>
                                              <p:pRg st="4" end="4"/>
                                            </p:txEl>
                                          </p:spTgt>
                                        </p:tgtEl>
                                        <p:attrNameLst>
                                          <p:attrName>style.visibility</p:attrName>
                                        </p:attrNameLst>
                                      </p:cBhvr>
                                      <p:to>
                                        <p:strVal val="visible"/>
                                      </p:to>
                                    </p:set>
                                    <p:anim calcmode="lin" valueType="num">
                                      <p:cBhvr additive="base">
                                        <p:cTn id="4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ppt_x"/>
                                          </p:val>
                                        </p:tav>
                                        <p:tav tm="100000">
                                          <p:val>
                                            <p:strVal val="#ppt_x"/>
                                          </p:val>
                                        </p:tav>
                                      </p:tavLst>
                                    </p:anim>
                                    <p:anim calcmode="lin" valueType="num">
                                      <p:cBhvr additive="base">
                                        <p:cTn id="5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fill="hold"/>
                                        <p:tgtEl>
                                          <p:spTgt spid="10"/>
                                        </p:tgtEl>
                                        <p:attrNameLst>
                                          <p:attrName>ppt_x</p:attrName>
                                        </p:attrNameLst>
                                      </p:cBhvr>
                                      <p:tavLst>
                                        <p:tav tm="0">
                                          <p:val>
                                            <p:strVal val="#ppt_x"/>
                                          </p:val>
                                        </p:tav>
                                        <p:tav tm="100000">
                                          <p:val>
                                            <p:strVal val="#ppt_x"/>
                                          </p:val>
                                        </p:tav>
                                      </p:tavLst>
                                    </p:anim>
                                    <p:anim calcmode="lin" valueType="num">
                                      <p:cBhvr additive="base">
                                        <p:cTn id="6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nodeType="clickEffect">
                                  <p:stCondLst>
                                    <p:cond delay="0"/>
                                  </p:stCondLst>
                                  <p:childTnLst>
                                    <p:set>
                                      <p:cBhvr>
                                        <p:cTn id="64" dur="1" fill="hold">
                                          <p:stCondLst>
                                            <p:cond delay="0"/>
                                          </p:stCondLst>
                                        </p:cTn>
                                        <p:tgtEl>
                                          <p:spTgt spid="4">
                                            <p:txEl>
                                              <p:pRg st="6" end="6"/>
                                            </p:txEl>
                                          </p:spTgt>
                                        </p:tgtEl>
                                        <p:attrNameLst>
                                          <p:attrName>style.visibility</p:attrName>
                                        </p:attrNameLst>
                                      </p:cBhvr>
                                      <p:to>
                                        <p:strVal val="visible"/>
                                      </p:to>
                                    </p:set>
                                    <p:animEffect transition="in" filter="wheel(1)">
                                      <p:cBhvr>
                                        <p:cTn id="65" dur="2000"/>
                                        <p:tgtEl>
                                          <p:spTgt spid="4">
                                            <p:txEl>
                                              <p:pRg st="6" end="6"/>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4">
                                            <p:txEl>
                                              <p:pRg st="7" end="7"/>
                                            </p:txEl>
                                          </p:spTgt>
                                        </p:tgtEl>
                                        <p:attrNameLst>
                                          <p:attrName>style.visibility</p:attrName>
                                        </p:attrNameLst>
                                      </p:cBhvr>
                                      <p:to>
                                        <p:strVal val="visible"/>
                                      </p:to>
                                    </p:set>
                                    <p:animEffect transition="in" filter="wheel(1)">
                                      <p:cBhvr>
                                        <p:cTn id="70" dur="2000"/>
                                        <p:tgtEl>
                                          <p:spTgt spid="4">
                                            <p:txEl>
                                              <p:pRg st="7" end="7"/>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1" presetClass="entr" presetSubtype="1" fill="hold" nodeType="clickEffect">
                                  <p:stCondLst>
                                    <p:cond delay="0"/>
                                  </p:stCondLst>
                                  <p:childTnLst>
                                    <p:set>
                                      <p:cBhvr>
                                        <p:cTn id="74" dur="1" fill="hold">
                                          <p:stCondLst>
                                            <p:cond delay="0"/>
                                          </p:stCondLst>
                                        </p:cTn>
                                        <p:tgtEl>
                                          <p:spTgt spid="4">
                                            <p:txEl>
                                              <p:pRg st="8" end="8"/>
                                            </p:txEl>
                                          </p:spTgt>
                                        </p:tgtEl>
                                        <p:attrNameLst>
                                          <p:attrName>style.visibility</p:attrName>
                                        </p:attrNameLst>
                                      </p:cBhvr>
                                      <p:to>
                                        <p:strVal val="visible"/>
                                      </p:to>
                                    </p:set>
                                    <p:animEffect transition="in" filter="wheel(1)">
                                      <p:cBhvr>
                                        <p:cTn id="75" dur="2000"/>
                                        <p:tgtEl>
                                          <p:spTgt spid="4">
                                            <p:txEl>
                                              <p:pRg st="8" end="8"/>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1" presetClass="entr" presetSubtype="1" fill="hold" nodeType="click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wheel(1)">
                                      <p:cBhvr>
                                        <p:cTn id="80" dur="2000"/>
                                        <p:tgtEl>
                                          <p:spTgt spid="12"/>
                                        </p:tgtEl>
                                      </p:cBhvr>
                                    </p:animEffect>
                                  </p:childTnLst>
                                </p:cTn>
                              </p:par>
                            </p:childTnLst>
                          </p:cTn>
                        </p:par>
                      </p:childTnLst>
                    </p:cTn>
                  </p:par>
                  <p:par>
                    <p:cTn id="81" fill="hold">
                      <p:stCondLst>
                        <p:cond delay="indefinite"/>
                      </p:stCondLst>
                      <p:childTnLst>
                        <p:par>
                          <p:cTn id="82" fill="hold">
                            <p:stCondLst>
                              <p:cond delay="0"/>
                            </p:stCondLst>
                            <p:childTnLst>
                              <p:par>
                                <p:cTn id="83" presetID="21" presetClass="entr" presetSubtype="1" fill="hold" nodeType="clickEffect">
                                  <p:stCondLst>
                                    <p:cond delay="0"/>
                                  </p:stCondLst>
                                  <p:childTnLst>
                                    <p:set>
                                      <p:cBhvr>
                                        <p:cTn id="84" dur="1" fill="hold">
                                          <p:stCondLst>
                                            <p:cond delay="0"/>
                                          </p:stCondLst>
                                        </p:cTn>
                                        <p:tgtEl>
                                          <p:spTgt spid="4">
                                            <p:txEl>
                                              <p:pRg st="9" end="9"/>
                                            </p:txEl>
                                          </p:spTgt>
                                        </p:tgtEl>
                                        <p:attrNameLst>
                                          <p:attrName>style.visibility</p:attrName>
                                        </p:attrNameLst>
                                      </p:cBhvr>
                                      <p:to>
                                        <p:strVal val="visible"/>
                                      </p:to>
                                    </p:set>
                                    <p:animEffect transition="in" filter="wheel(1)">
                                      <p:cBhvr>
                                        <p:cTn id="85" dur="2000"/>
                                        <p:tgtEl>
                                          <p:spTgt spid="4">
                                            <p:txEl>
                                              <p:pRg st="9" end="9"/>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4">
                                            <p:txEl>
                                              <p:pRg st="10" end="10"/>
                                            </p:txEl>
                                          </p:spTgt>
                                        </p:tgtEl>
                                        <p:attrNameLst>
                                          <p:attrName>style.visibility</p:attrName>
                                        </p:attrNameLst>
                                      </p:cBhvr>
                                      <p:to>
                                        <p:strVal val="visible"/>
                                      </p:to>
                                    </p:set>
                                    <p:animEffect transition="in" filter="wheel(1)">
                                      <p:cBhvr>
                                        <p:cTn id="90" dur="20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D6BE5A-45E2-4BD2-2500-7AFCACA430D2}"/>
              </a:ext>
            </a:extLst>
          </p:cNvPr>
          <p:cNvSpPr txBox="1"/>
          <p:nvPr/>
        </p:nvSpPr>
        <p:spPr>
          <a:xfrm>
            <a:off x="312820" y="303543"/>
            <a:ext cx="10900612" cy="6370975"/>
          </a:xfrm>
          <a:prstGeom prst="rect">
            <a:avLst/>
          </a:prstGeom>
          <a:noFill/>
        </p:spPr>
        <p:txBody>
          <a:bodyPr wrap="square">
            <a:spAutoFit/>
          </a:bodyPr>
          <a:lstStyle/>
          <a:p>
            <a:pPr algn="just" defTabSz="722313"/>
            <a:r>
              <a:rPr lang="en-US" sz="2400" b="1" dirty="0">
                <a:solidFill>
                  <a:schemeClr val="bg1">
                    <a:lumMod val="95000"/>
                  </a:schemeClr>
                </a:solidFill>
                <a:sym typeface="Symbol" panose="05050102010706020507" pitchFamily="18" charset="2"/>
              </a:rPr>
              <a:t>15.	A bulb and a capacitor are connected in series to a source of alternating 	current. If its frequency is increased, while keeping the voltage of the 	source constant, then</a:t>
            </a:r>
          </a:p>
          <a:p>
            <a:pPr defTabSz="722313"/>
            <a:r>
              <a:rPr lang="en-US" sz="2400" b="1" dirty="0">
                <a:solidFill>
                  <a:schemeClr val="bg1">
                    <a:lumMod val="95000"/>
                  </a:schemeClr>
                </a:solidFill>
                <a:sym typeface="Symbol" panose="05050102010706020507" pitchFamily="18" charset="2"/>
              </a:rPr>
              <a:t>	1. Bulb will give more intense light</a:t>
            </a:r>
          </a:p>
          <a:p>
            <a:pPr defTabSz="722313"/>
            <a:r>
              <a:rPr lang="en-US" sz="2400" b="1" dirty="0">
                <a:solidFill>
                  <a:schemeClr val="bg1">
                    <a:lumMod val="95000"/>
                  </a:schemeClr>
                </a:solidFill>
                <a:sym typeface="Symbol" panose="05050102010706020507" pitchFamily="18" charset="2"/>
              </a:rPr>
              <a:t>	2. Bulb will give less intense light</a:t>
            </a:r>
          </a:p>
          <a:p>
            <a:pPr defTabSz="722313"/>
            <a:r>
              <a:rPr lang="en-US" sz="2400" b="1" dirty="0">
                <a:solidFill>
                  <a:schemeClr val="bg1">
                    <a:lumMod val="95000"/>
                  </a:schemeClr>
                </a:solidFill>
                <a:sym typeface="Symbol" panose="05050102010706020507" pitchFamily="18" charset="2"/>
              </a:rPr>
              <a:t>	3. Bulb will give light of same intensity as before</a:t>
            </a:r>
          </a:p>
          <a:p>
            <a:pPr defTabSz="722313"/>
            <a:r>
              <a:rPr lang="en-US" sz="2400" b="1" dirty="0">
                <a:solidFill>
                  <a:schemeClr val="bg1">
                    <a:lumMod val="95000"/>
                  </a:schemeClr>
                </a:solidFill>
                <a:sym typeface="Symbol" panose="05050102010706020507" pitchFamily="18" charset="2"/>
              </a:rPr>
              <a:t>	4. Bulb will stop radiating light</a:t>
            </a:r>
          </a:p>
          <a:p>
            <a:pPr defTabSz="722313"/>
            <a:endParaRPr lang="en-US" sz="2400" b="1" dirty="0">
              <a:solidFill>
                <a:schemeClr val="bg1">
                  <a:lumMod val="95000"/>
                </a:schemeClr>
              </a:solidFill>
              <a:sym typeface="Symbol" panose="05050102010706020507" pitchFamily="18" charset="2"/>
            </a:endParaRPr>
          </a:p>
          <a:p>
            <a:pPr algn="just" defTabSz="722313"/>
            <a:r>
              <a:rPr lang="en-US" sz="2400" b="1" dirty="0">
                <a:solidFill>
                  <a:schemeClr val="bg1">
                    <a:lumMod val="95000"/>
                  </a:schemeClr>
                </a:solidFill>
                <a:sym typeface="Symbol" panose="05050102010706020507" pitchFamily="18" charset="2"/>
              </a:rPr>
              <a:t>16.	An inductor and a resistor in series are connected to an A.C. supply of variable 	frequency. As the frequency of the source is increased, the phase angle 	between current and the potential difference across source will be:</a:t>
            </a:r>
          </a:p>
          <a:p>
            <a:pPr algn="just" defTabSz="722313"/>
            <a:r>
              <a:rPr lang="en-US" sz="2400" b="1" dirty="0">
                <a:solidFill>
                  <a:schemeClr val="bg1">
                    <a:lumMod val="95000"/>
                  </a:schemeClr>
                </a:solidFill>
                <a:sym typeface="Symbol" panose="05050102010706020507" pitchFamily="18" charset="2"/>
              </a:rPr>
              <a:t>	</a:t>
            </a:r>
          </a:p>
          <a:p>
            <a:pPr defTabSz="722313"/>
            <a:endParaRPr lang="en-US" sz="2400" b="1" dirty="0">
              <a:solidFill>
                <a:schemeClr val="bg1">
                  <a:lumMod val="95000"/>
                </a:schemeClr>
              </a:solidFill>
              <a:sym typeface="Symbol" panose="05050102010706020507" pitchFamily="18" charset="2"/>
            </a:endParaRPr>
          </a:p>
          <a:p>
            <a:pPr defTabSz="722313"/>
            <a:r>
              <a:rPr lang="en-US" sz="2400" b="1" dirty="0">
                <a:solidFill>
                  <a:schemeClr val="bg1">
                    <a:lumMod val="95000"/>
                  </a:schemeClr>
                </a:solidFill>
                <a:sym typeface="Symbol" panose="05050102010706020507" pitchFamily="18" charset="2"/>
              </a:rPr>
              <a:t>	</a:t>
            </a:r>
          </a:p>
          <a:p>
            <a:pPr defTabSz="722313"/>
            <a:r>
              <a:rPr lang="en-US" sz="2400" b="1" dirty="0">
                <a:solidFill>
                  <a:schemeClr val="bg1">
                    <a:lumMod val="95000"/>
                  </a:schemeClr>
                </a:solidFill>
                <a:sym typeface="Symbol" panose="05050102010706020507" pitchFamily="18" charset="2"/>
              </a:rPr>
              <a:t>	</a:t>
            </a:r>
          </a:p>
          <a:p>
            <a:pPr defTabSz="722313"/>
            <a:r>
              <a:rPr lang="en-US" sz="2400" b="1" dirty="0">
                <a:solidFill>
                  <a:schemeClr val="bg1">
                    <a:lumMod val="95000"/>
                  </a:schemeClr>
                </a:solidFill>
                <a:sym typeface="Symbol" panose="05050102010706020507" pitchFamily="18" charset="2"/>
              </a:rPr>
              <a:t>	1. First increase and then decrease	2. First decrease and then increase</a:t>
            </a:r>
          </a:p>
          <a:p>
            <a:pPr defTabSz="722313"/>
            <a:r>
              <a:rPr lang="en-US" sz="2400" b="1" dirty="0">
                <a:solidFill>
                  <a:schemeClr val="bg1">
                    <a:lumMod val="95000"/>
                  </a:schemeClr>
                </a:solidFill>
                <a:sym typeface="Symbol" panose="05050102010706020507" pitchFamily="18" charset="2"/>
              </a:rPr>
              <a:t>	3. Go on decreasing				4. Go on increasing</a:t>
            </a:r>
          </a:p>
        </p:txBody>
      </p:sp>
      <p:pic>
        <p:nvPicPr>
          <p:cNvPr id="6" name="Picture 5">
            <a:extLst>
              <a:ext uri="{FF2B5EF4-FFF2-40B4-BE49-F238E27FC236}">
                <a16:creationId xmlns:a16="http://schemas.microsoft.com/office/drawing/2014/main" id="{C3EBFB22-A2EE-C10B-CC44-7DA672881D76}"/>
              </a:ext>
            </a:extLst>
          </p:cNvPr>
          <p:cNvPicPr>
            <a:picLocks noChangeAspect="1"/>
          </p:cNvPicPr>
          <p:nvPr/>
        </p:nvPicPr>
        <p:blipFill>
          <a:blip r:embed="rId3"/>
          <a:stretch>
            <a:fillRect/>
          </a:stretch>
        </p:blipFill>
        <p:spPr>
          <a:xfrm>
            <a:off x="3916488" y="4382843"/>
            <a:ext cx="2368809" cy="1359374"/>
          </a:xfrm>
          <a:prstGeom prst="rect">
            <a:avLst/>
          </a:prstGeom>
        </p:spPr>
      </p:pic>
    </p:spTree>
    <p:extLst>
      <p:ext uri="{BB962C8B-B14F-4D97-AF65-F5344CB8AC3E}">
        <p14:creationId xmlns:p14="http://schemas.microsoft.com/office/powerpoint/2010/main" val="203503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 calcmode="lin" valueType="num">
                                      <p:cBhvr>
                                        <p:cTn id="32"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3"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4" dur="500"/>
                                        <p:tgtEl>
                                          <p:spTgt spid="4">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4">
                                            <p:txEl>
                                              <p:pRg st="11" end="11"/>
                                            </p:txEl>
                                          </p:spTgt>
                                        </p:tgtEl>
                                        <p:attrNameLst>
                                          <p:attrName>style.visibility</p:attrName>
                                        </p:attrNameLst>
                                      </p:cBhvr>
                                      <p:to>
                                        <p:strVal val="visible"/>
                                      </p:to>
                                    </p:set>
                                    <p:anim calcmode="lin" valueType="num">
                                      <p:cBhvr>
                                        <p:cTn id="46"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47"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48" dur="500"/>
                                        <p:tgtEl>
                                          <p:spTgt spid="4">
                                            <p:txEl>
                                              <p:pRg st="11" end="1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4">
                                            <p:txEl>
                                              <p:pRg st="12" end="12"/>
                                            </p:txEl>
                                          </p:spTgt>
                                        </p:tgtEl>
                                        <p:attrNameLst>
                                          <p:attrName>style.visibility</p:attrName>
                                        </p:attrNameLst>
                                      </p:cBhvr>
                                      <p:to>
                                        <p:strVal val="visible"/>
                                      </p:to>
                                    </p:set>
                                    <p:anim calcmode="lin" valueType="num">
                                      <p:cBhvr>
                                        <p:cTn id="53"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4"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5"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928F76-87F4-BE64-C72E-94D05E953943}"/>
              </a:ext>
            </a:extLst>
          </p:cNvPr>
          <p:cNvSpPr txBox="1"/>
          <p:nvPr/>
        </p:nvSpPr>
        <p:spPr>
          <a:xfrm>
            <a:off x="253132" y="374667"/>
            <a:ext cx="10507911" cy="6370975"/>
          </a:xfrm>
          <a:prstGeom prst="rect">
            <a:avLst/>
          </a:prstGeom>
          <a:noFill/>
        </p:spPr>
        <p:txBody>
          <a:bodyPr wrap="square">
            <a:spAutoFit/>
          </a:bodyPr>
          <a:lstStyle/>
          <a:p>
            <a:pPr defTabSz="722313"/>
            <a:r>
              <a:rPr lang="en-US" sz="2400" b="1" dirty="0">
                <a:solidFill>
                  <a:schemeClr val="bg1">
                    <a:lumMod val="95000"/>
                  </a:schemeClr>
                </a:solidFill>
                <a:sym typeface="Symbol" panose="05050102010706020507" pitchFamily="18" charset="2"/>
              </a:rPr>
              <a:t>17.	If the current through an inductor of inductance I, is given by I = I</a:t>
            </a:r>
            <a:r>
              <a:rPr lang="en-US" sz="2400" b="1" baseline="-25000" dirty="0">
                <a:solidFill>
                  <a:schemeClr val="bg1">
                    <a:lumMod val="95000"/>
                  </a:schemeClr>
                </a:solidFill>
                <a:sym typeface="Symbol" panose="05050102010706020507" pitchFamily="18" charset="2"/>
              </a:rPr>
              <a:t>0</a:t>
            </a:r>
            <a:r>
              <a:rPr lang="en-US" sz="2400" b="1" dirty="0">
                <a:solidFill>
                  <a:schemeClr val="bg1">
                    <a:lumMod val="95000"/>
                  </a:schemeClr>
                </a:solidFill>
                <a:sym typeface="Symbol" panose="05050102010706020507" pitchFamily="18" charset="2"/>
              </a:rPr>
              <a:t>sin t 	then the voltage across inductor will be:</a:t>
            </a:r>
          </a:p>
          <a:p>
            <a:pPr defTabSz="722313"/>
            <a:r>
              <a:rPr lang="en-US" sz="2400" b="1" dirty="0">
                <a:solidFill>
                  <a:schemeClr val="bg1">
                    <a:lumMod val="95000"/>
                  </a:schemeClr>
                </a:solidFill>
                <a:sym typeface="Symbol" panose="05050102010706020507" pitchFamily="18" charset="2"/>
              </a:rPr>
              <a:t>	1. I</a:t>
            </a:r>
            <a:r>
              <a:rPr lang="en-US" sz="2400" b="1" baseline="-25000" dirty="0">
                <a:solidFill>
                  <a:schemeClr val="bg1">
                    <a:lumMod val="95000"/>
                  </a:schemeClr>
                </a:solidFill>
                <a:sym typeface="Symbol" panose="05050102010706020507" pitchFamily="18" charset="2"/>
              </a:rPr>
              <a:t>0</a:t>
            </a:r>
            <a:r>
              <a:rPr lang="en-US" sz="2400" b="1" dirty="0">
                <a:solidFill>
                  <a:schemeClr val="bg1">
                    <a:lumMod val="95000"/>
                  </a:schemeClr>
                </a:solidFill>
                <a:sym typeface="Symbol" panose="05050102010706020507" pitchFamily="18" charset="2"/>
              </a:rPr>
              <a:t>  L sin					2. I</a:t>
            </a:r>
            <a:r>
              <a:rPr lang="en-US" sz="2400" b="1" baseline="-25000" dirty="0">
                <a:solidFill>
                  <a:schemeClr val="bg1">
                    <a:lumMod val="95000"/>
                  </a:schemeClr>
                </a:solidFill>
                <a:sym typeface="Symbol" panose="05050102010706020507" pitchFamily="18" charset="2"/>
              </a:rPr>
              <a:t>0</a:t>
            </a:r>
            <a:r>
              <a:rPr lang="en-US" sz="2400" b="1" dirty="0">
                <a:solidFill>
                  <a:schemeClr val="bg1">
                    <a:lumMod val="95000"/>
                  </a:schemeClr>
                </a:solidFill>
                <a:sym typeface="Symbol" panose="05050102010706020507" pitchFamily="18" charset="2"/>
              </a:rPr>
              <a:t>  L sin</a:t>
            </a:r>
          </a:p>
          <a:p>
            <a:pPr defTabSz="722313"/>
            <a:endParaRPr lang="en-US" sz="2400" b="1" dirty="0">
              <a:solidFill>
                <a:schemeClr val="bg1">
                  <a:lumMod val="95000"/>
                </a:schemeClr>
              </a:solidFill>
              <a:sym typeface="Symbol" panose="05050102010706020507" pitchFamily="18" charset="2"/>
            </a:endParaRPr>
          </a:p>
          <a:p>
            <a:pPr defTabSz="722313"/>
            <a:r>
              <a:rPr lang="en-US" sz="2400" b="1" dirty="0">
                <a:solidFill>
                  <a:schemeClr val="bg1">
                    <a:lumMod val="95000"/>
                  </a:schemeClr>
                </a:solidFill>
                <a:sym typeface="Symbol" panose="05050102010706020507" pitchFamily="18" charset="2"/>
              </a:rPr>
              <a:t>	3. I</a:t>
            </a:r>
            <a:r>
              <a:rPr lang="en-US" sz="2400" b="1" baseline="-25000" dirty="0">
                <a:solidFill>
                  <a:schemeClr val="bg1">
                    <a:lumMod val="95000"/>
                  </a:schemeClr>
                </a:solidFill>
                <a:sym typeface="Symbol" panose="05050102010706020507" pitchFamily="18" charset="2"/>
              </a:rPr>
              <a:t>0</a:t>
            </a:r>
            <a:r>
              <a:rPr lang="en-US" sz="2400" b="1" dirty="0">
                <a:solidFill>
                  <a:schemeClr val="bg1">
                    <a:lumMod val="95000"/>
                  </a:schemeClr>
                </a:solidFill>
                <a:sym typeface="Symbol" panose="05050102010706020507" pitchFamily="18" charset="2"/>
              </a:rPr>
              <a:t>  L sin (t - )			4. None of these</a:t>
            </a:r>
          </a:p>
          <a:p>
            <a:pPr defTabSz="722313"/>
            <a:endParaRPr lang="en-US" sz="2400" b="1" dirty="0">
              <a:solidFill>
                <a:schemeClr val="bg1">
                  <a:lumMod val="95000"/>
                </a:schemeClr>
              </a:solidFill>
              <a:sym typeface="Symbol" panose="05050102010706020507" pitchFamily="18" charset="2"/>
            </a:endParaRPr>
          </a:p>
          <a:p>
            <a:pPr defTabSz="722313"/>
            <a:r>
              <a:rPr lang="en-US" sz="2400" b="1" dirty="0">
                <a:solidFill>
                  <a:schemeClr val="bg1">
                    <a:lumMod val="95000"/>
                  </a:schemeClr>
                </a:solidFill>
                <a:sym typeface="Symbol" panose="05050102010706020507" pitchFamily="18" charset="2"/>
              </a:rPr>
              <a:t>18.	The power factor of L-R circuit is</a:t>
            </a:r>
          </a:p>
          <a:p>
            <a:pPr defTabSz="722313"/>
            <a:r>
              <a:rPr lang="en-US" sz="2400" b="1" dirty="0">
                <a:solidFill>
                  <a:schemeClr val="bg1">
                    <a:lumMod val="95000"/>
                  </a:schemeClr>
                </a:solidFill>
                <a:sym typeface="Symbol" panose="05050102010706020507" pitchFamily="18" charset="2"/>
              </a:rPr>
              <a:t>	1.		2. 			3.  LR		4.  </a:t>
            </a:r>
          </a:p>
          <a:p>
            <a:pPr defTabSz="722313"/>
            <a:endParaRPr lang="en-US" sz="2400" b="1" dirty="0">
              <a:solidFill>
                <a:schemeClr val="bg1">
                  <a:lumMod val="95000"/>
                </a:schemeClr>
              </a:solidFill>
              <a:sym typeface="Symbol" panose="05050102010706020507" pitchFamily="18" charset="2"/>
            </a:endParaRPr>
          </a:p>
          <a:p>
            <a:pPr defTabSz="722313"/>
            <a:r>
              <a:rPr lang="en-US" sz="2400" b="1" dirty="0">
                <a:solidFill>
                  <a:schemeClr val="bg1">
                    <a:lumMod val="95000"/>
                  </a:schemeClr>
                </a:solidFill>
                <a:sym typeface="Symbol" panose="05050102010706020507" pitchFamily="18" charset="2"/>
              </a:rPr>
              <a:t>19.	The figure shows variation of R, X</a:t>
            </a:r>
            <a:r>
              <a:rPr lang="en-US" sz="2400" b="1" baseline="-25000" dirty="0">
                <a:solidFill>
                  <a:schemeClr val="bg1">
                    <a:lumMod val="95000"/>
                  </a:schemeClr>
                </a:solidFill>
                <a:sym typeface="Symbol" panose="05050102010706020507" pitchFamily="18" charset="2"/>
              </a:rPr>
              <a:t>L</a:t>
            </a:r>
            <a:r>
              <a:rPr lang="en-US" sz="2400" b="1" dirty="0">
                <a:solidFill>
                  <a:schemeClr val="bg1">
                    <a:lumMod val="95000"/>
                  </a:schemeClr>
                </a:solidFill>
                <a:sym typeface="Symbol" panose="05050102010706020507" pitchFamily="18" charset="2"/>
              </a:rPr>
              <a:t> and </a:t>
            </a:r>
            <a:r>
              <a:rPr lang="en-US" sz="2400" b="1" dirty="0" err="1">
                <a:solidFill>
                  <a:schemeClr val="bg1">
                    <a:lumMod val="95000"/>
                  </a:schemeClr>
                </a:solidFill>
                <a:sym typeface="Symbol" panose="05050102010706020507" pitchFamily="18" charset="2"/>
              </a:rPr>
              <a:t>X</a:t>
            </a:r>
            <a:r>
              <a:rPr lang="en-US" sz="2400" b="1" baseline="-25000" dirty="0" err="1">
                <a:solidFill>
                  <a:schemeClr val="bg1">
                    <a:lumMod val="95000"/>
                  </a:schemeClr>
                </a:solidFill>
                <a:sym typeface="Symbol" panose="05050102010706020507" pitchFamily="18" charset="2"/>
              </a:rPr>
              <a:t>c</a:t>
            </a:r>
            <a:r>
              <a:rPr lang="en-US" sz="2400" b="1" dirty="0">
                <a:solidFill>
                  <a:schemeClr val="bg1">
                    <a:lumMod val="95000"/>
                  </a:schemeClr>
                </a:solidFill>
                <a:sym typeface="Symbol" panose="05050102010706020507" pitchFamily="18" charset="2"/>
              </a:rPr>
              <a:t> with frequency f in a series L, C, R 	circuit. Then for what frequency point, the circuit is inductive</a:t>
            </a:r>
          </a:p>
          <a:p>
            <a:pPr marL="457200" indent="-457200" defTabSz="722313">
              <a:buAutoNum type="arabicPeriod" startAt="19"/>
            </a:pPr>
            <a:endParaRPr lang="en-US" sz="2400" b="1" dirty="0">
              <a:solidFill>
                <a:schemeClr val="bg1">
                  <a:lumMod val="95000"/>
                </a:schemeClr>
              </a:solidFill>
              <a:sym typeface="Symbol" panose="05050102010706020507" pitchFamily="18" charset="2"/>
            </a:endParaRPr>
          </a:p>
          <a:p>
            <a:pPr marL="457200" indent="-457200" defTabSz="722313">
              <a:buAutoNum type="arabicPeriod" startAt="19"/>
            </a:pPr>
            <a:endParaRPr lang="en-US" sz="2400" b="1" dirty="0">
              <a:solidFill>
                <a:schemeClr val="bg1">
                  <a:lumMod val="95000"/>
                </a:schemeClr>
              </a:solidFill>
              <a:sym typeface="Symbol" panose="05050102010706020507" pitchFamily="18" charset="2"/>
            </a:endParaRPr>
          </a:p>
          <a:p>
            <a:pPr marL="457200" indent="-457200" defTabSz="722313">
              <a:buAutoNum type="arabicPeriod" startAt="19"/>
            </a:pPr>
            <a:endParaRPr lang="en-US" sz="2400" b="1" dirty="0">
              <a:solidFill>
                <a:schemeClr val="bg1">
                  <a:lumMod val="95000"/>
                </a:schemeClr>
              </a:solidFill>
              <a:sym typeface="Symbol" panose="05050102010706020507" pitchFamily="18" charset="2"/>
            </a:endParaRPr>
          </a:p>
          <a:p>
            <a:pPr marL="457200" indent="-457200" defTabSz="722313">
              <a:buAutoNum type="arabicPeriod" startAt="19"/>
            </a:pPr>
            <a:endParaRPr lang="en-US" sz="2400" b="1" dirty="0">
              <a:solidFill>
                <a:schemeClr val="bg1">
                  <a:lumMod val="95000"/>
                </a:schemeClr>
              </a:solidFill>
              <a:sym typeface="Symbol" panose="05050102010706020507" pitchFamily="18" charset="2"/>
            </a:endParaRPr>
          </a:p>
          <a:p>
            <a:pPr defTabSz="722313"/>
            <a:r>
              <a:rPr lang="en-US" sz="2400" b="1" dirty="0">
                <a:solidFill>
                  <a:schemeClr val="bg1">
                    <a:lumMod val="95000"/>
                  </a:schemeClr>
                </a:solidFill>
                <a:sym typeface="Symbol" panose="05050102010706020507" pitchFamily="18" charset="2"/>
              </a:rPr>
              <a:t>	</a:t>
            </a:r>
          </a:p>
          <a:p>
            <a:pPr defTabSz="722313"/>
            <a:r>
              <a:rPr lang="en-US" sz="2400" b="1" dirty="0">
                <a:solidFill>
                  <a:schemeClr val="bg1">
                    <a:lumMod val="95000"/>
                  </a:schemeClr>
                </a:solidFill>
                <a:sym typeface="Symbol" panose="05050102010706020507" pitchFamily="18" charset="2"/>
              </a:rPr>
              <a:t>	1. A			2. B			3. C		4. All points</a:t>
            </a:r>
            <a:endParaRPr lang="en-IN" sz="2400" dirty="0"/>
          </a:p>
        </p:txBody>
      </p:sp>
      <p:graphicFrame>
        <p:nvGraphicFramePr>
          <p:cNvPr id="5" name="Object 4">
            <a:extLst>
              <a:ext uri="{FF2B5EF4-FFF2-40B4-BE49-F238E27FC236}">
                <a16:creationId xmlns:a16="http://schemas.microsoft.com/office/drawing/2014/main" id="{44E4BF7C-6AB4-8E0F-1A8B-BCCE4C441980}"/>
              </a:ext>
            </a:extLst>
          </p:cNvPr>
          <p:cNvGraphicFramePr>
            <a:graphicFrameLocks noChangeAspect="1"/>
          </p:cNvGraphicFramePr>
          <p:nvPr>
            <p:extLst>
              <p:ext uri="{D42A27DB-BD31-4B8C-83A1-F6EECF244321}">
                <p14:modId xmlns:p14="http://schemas.microsoft.com/office/powerpoint/2010/main" val="43166778"/>
              </p:ext>
            </p:extLst>
          </p:nvPr>
        </p:nvGraphicFramePr>
        <p:xfrm>
          <a:off x="2517728" y="1145406"/>
          <a:ext cx="951261" cy="667118"/>
        </p:xfrm>
        <a:graphic>
          <a:graphicData uri="http://schemas.openxmlformats.org/presentationml/2006/ole">
            <mc:AlternateContent xmlns:mc="http://schemas.openxmlformats.org/markup-compatibility/2006">
              <mc:Choice xmlns:v="urn:schemas-microsoft-com:vml" Requires="v">
                <p:oleObj name="Equation" r:id="rId3" imgW="489646" imgH="343016" progId="Equation.DSMT4">
                  <p:embed/>
                </p:oleObj>
              </mc:Choice>
              <mc:Fallback>
                <p:oleObj name="Equation" r:id="rId3" imgW="489646" imgH="343016" progId="Equation.DSMT4">
                  <p:embed/>
                  <p:pic>
                    <p:nvPicPr>
                      <p:cNvPr id="0" name=""/>
                      <p:cNvPicPr/>
                      <p:nvPr/>
                    </p:nvPicPr>
                    <p:blipFill>
                      <a:blip r:embed="rId4"/>
                      <a:stretch>
                        <a:fillRect/>
                      </a:stretch>
                    </p:blipFill>
                    <p:spPr>
                      <a:xfrm>
                        <a:off x="2517728" y="1145406"/>
                        <a:ext cx="951261" cy="667118"/>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AE45191F-8162-77FF-95F3-4B42B75962E9}"/>
              </a:ext>
            </a:extLst>
          </p:cNvPr>
          <p:cNvGraphicFramePr>
            <a:graphicFrameLocks noChangeAspect="1"/>
          </p:cNvGraphicFramePr>
          <p:nvPr>
            <p:extLst>
              <p:ext uri="{D42A27DB-BD31-4B8C-83A1-F6EECF244321}">
                <p14:modId xmlns:p14="http://schemas.microsoft.com/office/powerpoint/2010/main" val="3623723555"/>
              </p:ext>
            </p:extLst>
          </p:nvPr>
        </p:nvGraphicFramePr>
        <p:xfrm>
          <a:off x="6841255" y="1018501"/>
          <a:ext cx="951261" cy="701270"/>
        </p:xfrm>
        <a:graphic>
          <a:graphicData uri="http://schemas.openxmlformats.org/presentationml/2006/ole">
            <mc:AlternateContent xmlns:mc="http://schemas.openxmlformats.org/markup-compatibility/2006">
              <mc:Choice xmlns:v="urn:schemas-microsoft-com:vml" Requires="v">
                <p:oleObj name="Equation" r:id="rId5" imgW="465008" imgH="343016" progId="Equation.DSMT4">
                  <p:embed/>
                </p:oleObj>
              </mc:Choice>
              <mc:Fallback>
                <p:oleObj name="Equation" r:id="rId5" imgW="465008" imgH="343016" progId="Equation.DSMT4">
                  <p:embed/>
                  <p:pic>
                    <p:nvPicPr>
                      <p:cNvPr id="0" name=""/>
                      <p:cNvPicPr/>
                      <p:nvPr/>
                    </p:nvPicPr>
                    <p:blipFill>
                      <a:blip r:embed="rId6"/>
                      <a:stretch>
                        <a:fillRect/>
                      </a:stretch>
                    </p:blipFill>
                    <p:spPr>
                      <a:xfrm>
                        <a:off x="6841255" y="1018501"/>
                        <a:ext cx="951261" cy="70127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40BAE9BD-A237-06BB-DCE5-41432E33FFCC}"/>
              </a:ext>
            </a:extLst>
          </p:cNvPr>
          <p:cNvGraphicFramePr>
            <a:graphicFrameLocks noChangeAspect="1"/>
          </p:cNvGraphicFramePr>
          <p:nvPr>
            <p:extLst>
              <p:ext uri="{D42A27DB-BD31-4B8C-83A1-F6EECF244321}">
                <p14:modId xmlns:p14="http://schemas.microsoft.com/office/powerpoint/2010/main" val="4049862698"/>
              </p:ext>
            </p:extLst>
          </p:nvPr>
        </p:nvGraphicFramePr>
        <p:xfrm>
          <a:off x="1393542" y="2964615"/>
          <a:ext cx="435260" cy="711281"/>
        </p:xfrm>
        <a:graphic>
          <a:graphicData uri="http://schemas.openxmlformats.org/presentationml/2006/ole">
            <mc:AlternateContent xmlns:mc="http://schemas.openxmlformats.org/markup-compatibility/2006">
              <mc:Choice xmlns:v="urn:schemas-microsoft-com:vml" Requires="v">
                <p:oleObj name="Equation" r:id="rId7" imgW="195720" imgH="318688" progId="Equation.DSMT4">
                  <p:embed/>
                </p:oleObj>
              </mc:Choice>
              <mc:Fallback>
                <p:oleObj name="Equation" r:id="rId7" imgW="195720" imgH="318688" progId="Equation.DSMT4">
                  <p:embed/>
                  <p:pic>
                    <p:nvPicPr>
                      <p:cNvPr id="0" name=""/>
                      <p:cNvPicPr/>
                      <p:nvPr/>
                    </p:nvPicPr>
                    <p:blipFill>
                      <a:blip r:embed="rId8"/>
                      <a:stretch>
                        <a:fillRect/>
                      </a:stretch>
                    </p:blipFill>
                    <p:spPr>
                      <a:xfrm>
                        <a:off x="1393542" y="2964615"/>
                        <a:ext cx="435260" cy="711281"/>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4A3A35E-6DB0-411C-776E-2966799E4DFA}"/>
              </a:ext>
            </a:extLst>
          </p:cNvPr>
          <p:cNvGraphicFramePr>
            <a:graphicFrameLocks noChangeAspect="1"/>
          </p:cNvGraphicFramePr>
          <p:nvPr>
            <p:extLst>
              <p:ext uri="{D42A27DB-BD31-4B8C-83A1-F6EECF244321}">
                <p14:modId xmlns:p14="http://schemas.microsoft.com/office/powerpoint/2010/main" val="939953067"/>
              </p:ext>
            </p:extLst>
          </p:nvPr>
        </p:nvGraphicFramePr>
        <p:xfrm>
          <a:off x="2848983" y="2904985"/>
          <a:ext cx="1176083" cy="667118"/>
        </p:xfrm>
        <a:graphic>
          <a:graphicData uri="http://schemas.openxmlformats.org/presentationml/2006/ole">
            <mc:AlternateContent xmlns:mc="http://schemas.openxmlformats.org/markup-compatibility/2006">
              <mc:Choice xmlns:v="urn:schemas-microsoft-com:vml" Requires="v">
                <p:oleObj name="Equation" r:id="rId9" imgW="648582" imgH="367691" progId="Equation.DSMT4">
                  <p:embed/>
                </p:oleObj>
              </mc:Choice>
              <mc:Fallback>
                <p:oleObj name="Equation" r:id="rId9" imgW="648582" imgH="367691" progId="Equation.DSMT4">
                  <p:embed/>
                  <p:pic>
                    <p:nvPicPr>
                      <p:cNvPr id="0" name=""/>
                      <p:cNvPicPr/>
                      <p:nvPr/>
                    </p:nvPicPr>
                    <p:blipFill>
                      <a:blip r:embed="rId10"/>
                      <a:stretch>
                        <a:fillRect/>
                      </a:stretch>
                    </p:blipFill>
                    <p:spPr>
                      <a:xfrm>
                        <a:off x="2848983" y="2904985"/>
                        <a:ext cx="1176083" cy="66711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54EBDF49-CCD1-26B6-0FCA-97A6AE9B3E59}"/>
              </a:ext>
            </a:extLst>
          </p:cNvPr>
          <p:cNvGraphicFramePr>
            <a:graphicFrameLocks noChangeAspect="1"/>
          </p:cNvGraphicFramePr>
          <p:nvPr>
            <p:extLst>
              <p:ext uri="{D42A27DB-BD31-4B8C-83A1-F6EECF244321}">
                <p14:modId xmlns:p14="http://schemas.microsoft.com/office/powerpoint/2010/main" val="564361632"/>
              </p:ext>
            </p:extLst>
          </p:nvPr>
        </p:nvGraphicFramePr>
        <p:xfrm>
          <a:off x="7177576" y="2964615"/>
          <a:ext cx="795118" cy="443431"/>
        </p:xfrm>
        <a:graphic>
          <a:graphicData uri="http://schemas.openxmlformats.org/presentationml/2006/ole">
            <mc:AlternateContent xmlns:mc="http://schemas.openxmlformats.org/markup-compatibility/2006">
              <mc:Choice xmlns:v="urn:schemas-microsoft-com:vml" Requires="v">
                <p:oleObj name="Equation" r:id="rId11" imgW="330364" imgH="183845" progId="Equation.DSMT4">
                  <p:embed/>
                </p:oleObj>
              </mc:Choice>
              <mc:Fallback>
                <p:oleObj name="Equation" r:id="rId11" imgW="330364" imgH="183845" progId="Equation.DSMT4">
                  <p:embed/>
                  <p:pic>
                    <p:nvPicPr>
                      <p:cNvPr id="0" name=""/>
                      <p:cNvPicPr/>
                      <p:nvPr/>
                    </p:nvPicPr>
                    <p:blipFill>
                      <a:blip r:embed="rId12"/>
                      <a:stretch>
                        <a:fillRect/>
                      </a:stretch>
                    </p:blipFill>
                    <p:spPr>
                      <a:xfrm>
                        <a:off x="7177576" y="2964615"/>
                        <a:ext cx="795118" cy="443431"/>
                      </a:xfrm>
                      <a:prstGeom prst="rect">
                        <a:avLst/>
                      </a:prstGeom>
                    </p:spPr>
                  </p:pic>
                </p:oleObj>
              </mc:Fallback>
            </mc:AlternateContent>
          </a:graphicData>
        </a:graphic>
      </p:graphicFrame>
      <p:pic>
        <p:nvPicPr>
          <p:cNvPr id="12" name="Picture 11">
            <a:extLst>
              <a:ext uri="{FF2B5EF4-FFF2-40B4-BE49-F238E27FC236}">
                <a16:creationId xmlns:a16="http://schemas.microsoft.com/office/drawing/2014/main" id="{77879D60-659A-D642-B43A-C2DEC6EA4591}"/>
              </a:ext>
            </a:extLst>
          </p:cNvPr>
          <p:cNvPicPr>
            <a:picLocks noChangeAspect="1"/>
          </p:cNvPicPr>
          <p:nvPr/>
        </p:nvPicPr>
        <p:blipFill>
          <a:blip r:embed="rId13"/>
          <a:stretch>
            <a:fillRect/>
          </a:stretch>
        </p:blipFill>
        <p:spPr>
          <a:xfrm>
            <a:off x="4025066" y="4527037"/>
            <a:ext cx="1737995" cy="1494676"/>
          </a:xfrm>
          <a:prstGeom prst="rect">
            <a:avLst/>
          </a:prstGeom>
        </p:spPr>
      </p:pic>
    </p:spTree>
    <p:extLst>
      <p:ext uri="{BB962C8B-B14F-4D97-AF65-F5344CB8AC3E}">
        <p14:creationId xmlns:p14="http://schemas.microsoft.com/office/powerpoint/2010/main" val="45206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circle(in)">
                                      <p:cBhvr>
                                        <p:cTn id="27" dur="20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barn(inVertical)">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arn(inVertical)">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arn(inVertical)">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4">
                                            <p:txEl>
                                              <p:pRg st="8" end="8"/>
                                            </p:txEl>
                                          </p:spTgt>
                                        </p:tgtEl>
                                        <p:attrNameLst>
                                          <p:attrName>style.visibility</p:attrName>
                                        </p:attrNameLst>
                                      </p:cBhvr>
                                      <p:to>
                                        <p:strVal val="visible"/>
                                      </p:to>
                                    </p:set>
                                    <p:animEffect transition="in" filter="wipe(down)">
                                      <p:cBhvr>
                                        <p:cTn id="57" dur="500"/>
                                        <p:tgtEl>
                                          <p:spTgt spid="4">
                                            <p:txEl>
                                              <p:p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down)">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4">
                                            <p:txEl>
                                              <p:pRg st="14" end="14"/>
                                            </p:txEl>
                                          </p:spTgt>
                                        </p:tgtEl>
                                        <p:attrNameLst>
                                          <p:attrName>style.visibility</p:attrName>
                                        </p:attrNameLst>
                                      </p:cBhvr>
                                      <p:to>
                                        <p:strVal val="visible"/>
                                      </p:to>
                                    </p:set>
                                    <p:animEffect transition="in" filter="wipe(down)">
                                      <p:cBhvr>
                                        <p:cTn id="67"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434CB9-99B6-39D3-2BCE-A634A9FCC9E4}"/>
              </a:ext>
            </a:extLst>
          </p:cNvPr>
          <p:cNvSpPr txBox="1"/>
          <p:nvPr/>
        </p:nvSpPr>
        <p:spPr>
          <a:xfrm>
            <a:off x="399449" y="362362"/>
            <a:ext cx="10765856" cy="5262979"/>
          </a:xfrm>
          <a:prstGeom prst="rect">
            <a:avLst/>
          </a:prstGeom>
          <a:noFill/>
        </p:spPr>
        <p:txBody>
          <a:bodyPr wrap="square">
            <a:spAutoFit/>
          </a:bodyPr>
          <a:lstStyle/>
          <a:p>
            <a:pPr defTabSz="722313"/>
            <a:r>
              <a:rPr lang="en-US" sz="2400" b="1" dirty="0">
                <a:solidFill>
                  <a:schemeClr val="bg1">
                    <a:lumMod val="95000"/>
                  </a:schemeClr>
                </a:solidFill>
                <a:sym typeface="Symbol" panose="05050102010706020507" pitchFamily="18" charset="2"/>
              </a:rPr>
              <a:t>20.	The diagram shows a capacitor C and a resistor R connected in series 	to 	an AC source, V</a:t>
            </a:r>
            <a:r>
              <a:rPr lang="en-US" sz="2400" b="1" baseline="-25000" dirty="0">
                <a:solidFill>
                  <a:schemeClr val="bg1">
                    <a:lumMod val="95000"/>
                  </a:schemeClr>
                </a:solidFill>
                <a:sym typeface="Symbol" panose="05050102010706020507" pitchFamily="18" charset="2"/>
              </a:rPr>
              <a:t>1</a:t>
            </a:r>
            <a:r>
              <a:rPr lang="en-US" sz="2400" b="1" dirty="0">
                <a:solidFill>
                  <a:schemeClr val="bg1">
                    <a:lumMod val="95000"/>
                  </a:schemeClr>
                </a:solidFill>
                <a:sym typeface="Symbol" panose="05050102010706020507" pitchFamily="18" charset="2"/>
              </a:rPr>
              <a:t> and V</a:t>
            </a:r>
            <a:r>
              <a:rPr lang="en-US" sz="2400" b="1" baseline="-25000" dirty="0">
                <a:solidFill>
                  <a:schemeClr val="bg1">
                    <a:lumMod val="95000"/>
                  </a:schemeClr>
                </a:solidFill>
                <a:sym typeface="Symbol" panose="05050102010706020507" pitchFamily="18" charset="2"/>
              </a:rPr>
              <a:t>2</a:t>
            </a:r>
            <a:r>
              <a:rPr lang="en-US" sz="2400" b="1" dirty="0">
                <a:solidFill>
                  <a:schemeClr val="bg1">
                    <a:lumMod val="95000"/>
                  </a:schemeClr>
                </a:solidFill>
                <a:sym typeface="Symbol" panose="05050102010706020507" pitchFamily="18" charset="2"/>
              </a:rPr>
              <a:t> are voltmeters and A is an ammeter. 	Consider now 	the following statement:</a:t>
            </a:r>
          </a:p>
          <a:p>
            <a:pPr defTabSz="722313"/>
            <a:r>
              <a:rPr lang="en-US" sz="2400" b="1" dirty="0">
                <a:solidFill>
                  <a:schemeClr val="bg1">
                    <a:lumMod val="95000"/>
                  </a:schemeClr>
                </a:solidFill>
                <a:sym typeface="Symbol" panose="05050102010706020507" pitchFamily="18" charset="2"/>
              </a:rPr>
              <a:t>	</a:t>
            </a:r>
            <a:r>
              <a:rPr lang="en-US" sz="2400" b="1" dirty="0" err="1">
                <a:solidFill>
                  <a:schemeClr val="bg1">
                    <a:lumMod val="95000"/>
                  </a:schemeClr>
                </a:solidFill>
                <a:sym typeface="Symbol" panose="05050102010706020507" pitchFamily="18" charset="2"/>
              </a:rPr>
              <a:t>i</a:t>
            </a:r>
            <a:r>
              <a:rPr lang="en-US" sz="2400" b="1" dirty="0">
                <a:solidFill>
                  <a:schemeClr val="bg1">
                    <a:lumMod val="95000"/>
                  </a:schemeClr>
                </a:solidFill>
                <a:sym typeface="Symbol" panose="05050102010706020507" pitchFamily="18" charset="2"/>
              </a:rPr>
              <a:t>. Readings in A and V</a:t>
            </a:r>
            <a:r>
              <a:rPr lang="en-US" sz="2400" b="1" baseline="-25000" dirty="0">
                <a:solidFill>
                  <a:schemeClr val="bg1">
                    <a:lumMod val="95000"/>
                  </a:schemeClr>
                </a:solidFill>
                <a:sym typeface="Symbol" panose="05050102010706020507" pitchFamily="18" charset="2"/>
              </a:rPr>
              <a:t>2</a:t>
            </a:r>
            <a:r>
              <a:rPr lang="en-US" sz="2400" b="1" dirty="0">
                <a:solidFill>
                  <a:schemeClr val="bg1">
                    <a:lumMod val="95000"/>
                  </a:schemeClr>
                </a:solidFill>
                <a:sym typeface="Symbol" panose="05050102010706020507" pitchFamily="18" charset="2"/>
              </a:rPr>
              <a:t> are always in phase</a:t>
            </a:r>
          </a:p>
          <a:p>
            <a:pPr defTabSz="722313"/>
            <a:r>
              <a:rPr lang="en-US" sz="2400" b="1" dirty="0">
                <a:solidFill>
                  <a:schemeClr val="bg1">
                    <a:lumMod val="95000"/>
                  </a:schemeClr>
                </a:solidFill>
                <a:sym typeface="Symbol" panose="05050102010706020507" pitchFamily="18" charset="2"/>
              </a:rPr>
              <a:t>	ii. Reading in V</a:t>
            </a:r>
            <a:r>
              <a:rPr lang="en-US" sz="2400" b="1" baseline="-25000" dirty="0">
                <a:solidFill>
                  <a:schemeClr val="bg1">
                    <a:lumMod val="95000"/>
                  </a:schemeClr>
                </a:solidFill>
                <a:sym typeface="Symbol" panose="05050102010706020507" pitchFamily="18" charset="2"/>
              </a:rPr>
              <a:t>1</a:t>
            </a:r>
            <a:r>
              <a:rPr lang="en-US" sz="2400" b="1" dirty="0">
                <a:solidFill>
                  <a:schemeClr val="bg1">
                    <a:lumMod val="95000"/>
                  </a:schemeClr>
                </a:solidFill>
                <a:sym typeface="Symbol" panose="05050102010706020507" pitchFamily="18" charset="2"/>
              </a:rPr>
              <a:t> is ahead with reading in V</a:t>
            </a:r>
            <a:r>
              <a:rPr lang="en-US" sz="2400" b="1" baseline="-25000" dirty="0">
                <a:solidFill>
                  <a:schemeClr val="bg1">
                    <a:lumMod val="95000"/>
                  </a:schemeClr>
                </a:solidFill>
                <a:sym typeface="Symbol" panose="05050102010706020507" pitchFamily="18" charset="2"/>
              </a:rPr>
              <a:t>2</a:t>
            </a:r>
            <a:endParaRPr lang="en-US" sz="2400" b="1" dirty="0">
              <a:solidFill>
                <a:schemeClr val="bg1">
                  <a:lumMod val="95000"/>
                </a:schemeClr>
              </a:solidFill>
              <a:sym typeface="Symbol" panose="05050102010706020507" pitchFamily="18" charset="2"/>
            </a:endParaRPr>
          </a:p>
          <a:p>
            <a:pPr defTabSz="722313"/>
            <a:r>
              <a:rPr lang="en-US" sz="2400" b="1" dirty="0">
                <a:solidFill>
                  <a:schemeClr val="bg1">
                    <a:lumMod val="95000"/>
                  </a:schemeClr>
                </a:solidFill>
                <a:sym typeface="Symbol" panose="05050102010706020507" pitchFamily="18" charset="2"/>
              </a:rPr>
              <a:t>	iii. Readings in A and V</a:t>
            </a:r>
            <a:r>
              <a:rPr lang="en-US" sz="2400" b="1" baseline="-25000" dirty="0">
                <a:solidFill>
                  <a:schemeClr val="bg1">
                    <a:lumMod val="95000"/>
                  </a:schemeClr>
                </a:solidFill>
                <a:sym typeface="Symbol" panose="05050102010706020507" pitchFamily="18" charset="2"/>
              </a:rPr>
              <a:t>1</a:t>
            </a:r>
            <a:r>
              <a:rPr lang="en-US" sz="2400" b="1" dirty="0">
                <a:solidFill>
                  <a:schemeClr val="bg1">
                    <a:lumMod val="95000"/>
                  </a:schemeClr>
                </a:solidFill>
                <a:sym typeface="Symbol" panose="05050102010706020507" pitchFamily="18" charset="2"/>
              </a:rPr>
              <a:t> are always in phase</a:t>
            </a:r>
          </a:p>
          <a:p>
            <a:pPr defTabSz="722313"/>
            <a:endParaRPr lang="en-US" sz="2400" b="1" dirty="0">
              <a:solidFill>
                <a:schemeClr val="bg1">
                  <a:lumMod val="95000"/>
                </a:schemeClr>
              </a:solidFill>
              <a:sym typeface="Symbol" panose="05050102010706020507" pitchFamily="18" charset="2"/>
            </a:endParaRPr>
          </a:p>
          <a:p>
            <a:pPr defTabSz="722313"/>
            <a:endParaRPr lang="en-US" sz="2400" b="1" dirty="0">
              <a:solidFill>
                <a:schemeClr val="bg1">
                  <a:lumMod val="95000"/>
                </a:schemeClr>
              </a:solidFill>
              <a:sym typeface="Symbol" panose="05050102010706020507" pitchFamily="18" charset="2"/>
            </a:endParaRPr>
          </a:p>
          <a:p>
            <a:pPr defTabSz="722313"/>
            <a:endParaRPr lang="en-US" sz="2400" b="1" dirty="0">
              <a:solidFill>
                <a:schemeClr val="bg1">
                  <a:lumMod val="95000"/>
                </a:schemeClr>
              </a:solidFill>
              <a:sym typeface="Symbol" panose="05050102010706020507" pitchFamily="18" charset="2"/>
            </a:endParaRPr>
          </a:p>
          <a:p>
            <a:pPr defTabSz="722313"/>
            <a:endParaRPr lang="en-US" sz="2400" b="1" dirty="0">
              <a:solidFill>
                <a:schemeClr val="bg1">
                  <a:lumMod val="95000"/>
                </a:schemeClr>
              </a:solidFill>
              <a:sym typeface="Symbol" panose="05050102010706020507" pitchFamily="18" charset="2"/>
            </a:endParaRPr>
          </a:p>
          <a:p>
            <a:pPr defTabSz="722313"/>
            <a:r>
              <a:rPr lang="en-US" sz="2400" b="1" dirty="0">
                <a:solidFill>
                  <a:schemeClr val="bg1">
                    <a:lumMod val="95000"/>
                  </a:schemeClr>
                </a:solidFill>
                <a:sym typeface="Symbol" panose="05050102010706020507" pitchFamily="18" charset="2"/>
              </a:rPr>
              <a:t>	</a:t>
            </a:r>
          </a:p>
          <a:p>
            <a:pPr defTabSz="722313"/>
            <a:endParaRPr lang="en-US" sz="2400" b="1" dirty="0">
              <a:solidFill>
                <a:schemeClr val="bg1">
                  <a:lumMod val="95000"/>
                </a:schemeClr>
              </a:solidFill>
              <a:sym typeface="Symbol" panose="05050102010706020507" pitchFamily="18" charset="2"/>
            </a:endParaRPr>
          </a:p>
          <a:p>
            <a:pPr defTabSz="722313"/>
            <a:endParaRPr lang="en-US" sz="2400" b="1" dirty="0">
              <a:solidFill>
                <a:schemeClr val="bg1">
                  <a:lumMod val="95000"/>
                </a:schemeClr>
              </a:solidFill>
              <a:sym typeface="Symbol" panose="05050102010706020507" pitchFamily="18" charset="2"/>
            </a:endParaRPr>
          </a:p>
          <a:p>
            <a:pPr defTabSz="722313"/>
            <a:r>
              <a:rPr lang="en-US" sz="2400" b="1" dirty="0">
                <a:solidFill>
                  <a:schemeClr val="bg1">
                    <a:lumMod val="95000"/>
                  </a:schemeClr>
                </a:solidFill>
                <a:sym typeface="Symbol" panose="05050102010706020507" pitchFamily="18" charset="2"/>
              </a:rPr>
              <a:t>	1. (</a:t>
            </a:r>
            <a:r>
              <a:rPr lang="en-US" sz="2400" b="1" dirty="0" err="1">
                <a:solidFill>
                  <a:schemeClr val="bg1">
                    <a:lumMod val="95000"/>
                  </a:schemeClr>
                </a:solidFill>
                <a:sym typeface="Symbol" panose="05050102010706020507" pitchFamily="18" charset="2"/>
              </a:rPr>
              <a:t>i</a:t>
            </a:r>
            <a:r>
              <a:rPr lang="en-US" sz="2400" b="1" dirty="0">
                <a:solidFill>
                  <a:schemeClr val="bg1">
                    <a:lumMod val="95000"/>
                  </a:schemeClr>
                </a:solidFill>
                <a:sym typeface="Symbol" panose="05050102010706020507" pitchFamily="18" charset="2"/>
              </a:rPr>
              <a:t>) only		2. (ii) only		3. (</a:t>
            </a:r>
            <a:r>
              <a:rPr lang="en-US" sz="2400" b="1" dirty="0" err="1">
                <a:solidFill>
                  <a:schemeClr val="bg1">
                    <a:lumMod val="95000"/>
                  </a:schemeClr>
                </a:solidFill>
                <a:sym typeface="Symbol" panose="05050102010706020507" pitchFamily="18" charset="2"/>
              </a:rPr>
              <a:t>i</a:t>
            </a:r>
            <a:r>
              <a:rPr lang="en-US" sz="2400" b="1" dirty="0">
                <a:solidFill>
                  <a:schemeClr val="bg1">
                    <a:lumMod val="95000"/>
                  </a:schemeClr>
                </a:solidFill>
                <a:sym typeface="Symbol" panose="05050102010706020507" pitchFamily="18" charset="2"/>
              </a:rPr>
              <a:t>) and (ii) only		4. (ii) and (iii) only</a:t>
            </a:r>
          </a:p>
        </p:txBody>
      </p:sp>
      <p:pic>
        <p:nvPicPr>
          <p:cNvPr id="6" name="Picture 5">
            <a:extLst>
              <a:ext uri="{FF2B5EF4-FFF2-40B4-BE49-F238E27FC236}">
                <a16:creationId xmlns:a16="http://schemas.microsoft.com/office/drawing/2014/main" id="{D7F106DD-0DC7-2614-6E63-10CC26E9DE3C}"/>
              </a:ext>
            </a:extLst>
          </p:cNvPr>
          <p:cNvPicPr>
            <a:picLocks noChangeAspect="1"/>
          </p:cNvPicPr>
          <p:nvPr/>
        </p:nvPicPr>
        <p:blipFill>
          <a:blip r:embed="rId3"/>
          <a:stretch>
            <a:fillRect/>
          </a:stretch>
        </p:blipFill>
        <p:spPr>
          <a:xfrm>
            <a:off x="3887711" y="2756873"/>
            <a:ext cx="3372321" cy="2333951"/>
          </a:xfrm>
          <a:prstGeom prst="rect">
            <a:avLst/>
          </a:prstGeom>
        </p:spPr>
      </p:pic>
    </p:spTree>
    <p:extLst>
      <p:ext uri="{BB962C8B-B14F-4D97-AF65-F5344CB8AC3E}">
        <p14:creationId xmlns:p14="http://schemas.microsoft.com/office/powerpoint/2010/main" val="151370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randombar(horizont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
                                            <p:txEl>
                                              <p:pRg st="11" end="11"/>
                                            </p:txEl>
                                          </p:spTgt>
                                        </p:tgtEl>
                                        <p:attrNameLst>
                                          <p:attrName>style.visibility</p:attrName>
                                        </p:attrNameLst>
                                      </p:cBhvr>
                                      <p:to>
                                        <p:strVal val="visible"/>
                                      </p:to>
                                    </p:set>
                                    <p:animEffect transition="in" filter="randombar(horizontal)">
                                      <p:cBhvr>
                                        <p:cTn id="32"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85E3598-3476-14CA-B19C-5947D36B5540}"/>
              </a:ext>
            </a:extLst>
          </p:cNvPr>
          <p:cNvSpPr txBox="1"/>
          <p:nvPr/>
        </p:nvSpPr>
        <p:spPr>
          <a:xfrm>
            <a:off x="418699" y="297664"/>
            <a:ext cx="9803330" cy="6001643"/>
          </a:xfrm>
          <a:prstGeom prst="rect">
            <a:avLst/>
          </a:prstGeom>
          <a:noFill/>
        </p:spPr>
        <p:txBody>
          <a:bodyPr wrap="square">
            <a:spAutoFit/>
          </a:bodyPr>
          <a:lstStyle/>
          <a:p>
            <a:pPr>
              <a:tabLst>
                <a:tab pos="722313" algn="l"/>
              </a:tabLst>
            </a:pPr>
            <a:r>
              <a:rPr lang="en-US" sz="2400" b="1" dirty="0">
                <a:solidFill>
                  <a:schemeClr val="bg1">
                    <a:lumMod val="95000"/>
                  </a:schemeClr>
                </a:solidFill>
                <a:sym typeface="Symbol" panose="05050102010706020507" pitchFamily="18" charset="2"/>
              </a:rPr>
              <a:t>21.	In given LCR circuit the voltage across the terminals of a resistance 	and current will be</a:t>
            </a:r>
          </a:p>
          <a:p>
            <a:pPr marL="457200" indent="-457200">
              <a:buAutoNum type="arabicPeriod" startAt="21"/>
              <a:tabLst>
                <a:tab pos="722313" algn="l"/>
              </a:tabLst>
            </a:pPr>
            <a:endParaRPr lang="en-US" sz="2400" b="1" dirty="0">
              <a:solidFill>
                <a:schemeClr val="bg1">
                  <a:lumMod val="95000"/>
                </a:schemeClr>
              </a:solidFill>
              <a:sym typeface="Symbol" panose="05050102010706020507" pitchFamily="18" charset="2"/>
            </a:endParaRPr>
          </a:p>
          <a:p>
            <a:pPr>
              <a:tabLst>
                <a:tab pos="722313" algn="l"/>
              </a:tabLst>
            </a:pPr>
            <a:r>
              <a:rPr lang="en-US" sz="2400" b="1" dirty="0">
                <a:solidFill>
                  <a:schemeClr val="bg1">
                    <a:lumMod val="95000"/>
                  </a:schemeClr>
                </a:solidFill>
                <a:sym typeface="Symbol" panose="05050102010706020507" pitchFamily="18" charset="2"/>
              </a:rPr>
              <a:t>	</a:t>
            </a:r>
          </a:p>
          <a:p>
            <a:pPr>
              <a:tabLst>
                <a:tab pos="722313" algn="l"/>
              </a:tabLst>
            </a:pPr>
            <a:endParaRPr lang="en-US" sz="2400" b="1" dirty="0">
              <a:solidFill>
                <a:schemeClr val="bg1">
                  <a:lumMod val="95000"/>
                </a:schemeClr>
              </a:solidFill>
              <a:sym typeface="Symbol" panose="05050102010706020507" pitchFamily="18" charset="2"/>
            </a:endParaRPr>
          </a:p>
          <a:p>
            <a:pPr>
              <a:tabLst>
                <a:tab pos="722313" algn="l"/>
              </a:tabLst>
            </a:pPr>
            <a:endParaRPr lang="en-US" sz="2400" b="1" dirty="0">
              <a:solidFill>
                <a:schemeClr val="bg1">
                  <a:lumMod val="95000"/>
                </a:schemeClr>
              </a:solidFill>
              <a:sym typeface="Symbol" panose="05050102010706020507" pitchFamily="18" charset="2"/>
            </a:endParaRPr>
          </a:p>
          <a:p>
            <a:pPr>
              <a:tabLst>
                <a:tab pos="722313" algn="l"/>
              </a:tabLst>
            </a:pPr>
            <a:r>
              <a:rPr lang="en-US" sz="2400" b="1" dirty="0">
                <a:solidFill>
                  <a:schemeClr val="bg1">
                    <a:lumMod val="95000"/>
                  </a:schemeClr>
                </a:solidFill>
                <a:sym typeface="Symbol" panose="05050102010706020507" pitchFamily="18" charset="2"/>
              </a:rPr>
              <a:t>	1. 400V, 2A		2. 800V, 2A		3. 100V, 2A		4. 100V, 4A</a:t>
            </a:r>
          </a:p>
          <a:p>
            <a:pPr>
              <a:tabLst>
                <a:tab pos="722313" algn="l"/>
              </a:tabLst>
            </a:pPr>
            <a:endParaRPr lang="en-US" sz="2400" b="1" dirty="0">
              <a:solidFill>
                <a:schemeClr val="bg1">
                  <a:lumMod val="95000"/>
                </a:schemeClr>
              </a:solidFill>
              <a:sym typeface="Symbol" panose="05050102010706020507" pitchFamily="18" charset="2"/>
            </a:endParaRPr>
          </a:p>
          <a:p>
            <a:pPr>
              <a:tabLst>
                <a:tab pos="722313" algn="l"/>
              </a:tabLst>
            </a:pPr>
            <a:r>
              <a:rPr lang="en-US" sz="2400" b="1" dirty="0">
                <a:solidFill>
                  <a:schemeClr val="bg1">
                    <a:lumMod val="95000"/>
                  </a:schemeClr>
                </a:solidFill>
                <a:sym typeface="Symbol" panose="05050102010706020507" pitchFamily="18" charset="2"/>
              </a:rPr>
              <a:t>22.	The readings of ammeter and voltmeter  in the following circuit 	respectively</a:t>
            </a:r>
          </a:p>
          <a:p>
            <a:pPr marL="457200" indent="-457200">
              <a:buAutoNum type="arabicPeriod" startAt="22"/>
              <a:tabLst>
                <a:tab pos="722313" algn="l"/>
              </a:tabLst>
            </a:pPr>
            <a:endParaRPr lang="en-US" sz="2400" b="1" dirty="0">
              <a:solidFill>
                <a:schemeClr val="bg1">
                  <a:lumMod val="95000"/>
                </a:schemeClr>
              </a:solidFill>
              <a:sym typeface="Symbol" panose="05050102010706020507" pitchFamily="18" charset="2"/>
            </a:endParaRPr>
          </a:p>
          <a:p>
            <a:pPr marL="457200" indent="-457200">
              <a:buAutoNum type="arabicPeriod" startAt="22"/>
              <a:tabLst>
                <a:tab pos="722313" algn="l"/>
              </a:tabLst>
            </a:pPr>
            <a:endParaRPr lang="en-US" sz="2400" b="1" dirty="0">
              <a:solidFill>
                <a:schemeClr val="bg1">
                  <a:lumMod val="95000"/>
                </a:schemeClr>
              </a:solidFill>
              <a:sym typeface="Symbol" panose="05050102010706020507" pitchFamily="18" charset="2"/>
            </a:endParaRPr>
          </a:p>
          <a:p>
            <a:pPr marL="457200" indent="-457200">
              <a:buAutoNum type="arabicPeriod" startAt="22"/>
              <a:tabLst>
                <a:tab pos="722313" algn="l"/>
              </a:tabLst>
            </a:pPr>
            <a:endParaRPr lang="en-US" sz="2400" b="1" dirty="0">
              <a:solidFill>
                <a:schemeClr val="bg1">
                  <a:lumMod val="95000"/>
                </a:schemeClr>
              </a:solidFill>
              <a:sym typeface="Symbol" panose="05050102010706020507" pitchFamily="18" charset="2"/>
            </a:endParaRPr>
          </a:p>
          <a:p>
            <a:pPr>
              <a:tabLst>
                <a:tab pos="722313" algn="l"/>
              </a:tabLst>
            </a:pPr>
            <a:r>
              <a:rPr lang="en-US" sz="2400" b="1" dirty="0">
                <a:solidFill>
                  <a:schemeClr val="bg1">
                    <a:lumMod val="95000"/>
                  </a:schemeClr>
                </a:solidFill>
                <a:sym typeface="Symbol" panose="05050102010706020507" pitchFamily="18" charset="2"/>
              </a:rPr>
              <a:t>	</a:t>
            </a:r>
          </a:p>
          <a:p>
            <a:pPr>
              <a:tabLst>
                <a:tab pos="722313" algn="l"/>
              </a:tabLst>
            </a:pPr>
            <a:endParaRPr lang="en-US" sz="2400" b="1" dirty="0">
              <a:solidFill>
                <a:schemeClr val="bg1">
                  <a:lumMod val="95000"/>
                </a:schemeClr>
              </a:solidFill>
              <a:sym typeface="Symbol" panose="05050102010706020507" pitchFamily="18" charset="2"/>
            </a:endParaRPr>
          </a:p>
          <a:p>
            <a:pPr>
              <a:tabLst>
                <a:tab pos="722313" algn="l"/>
              </a:tabLst>
            </a:pPr>
            <a:r>
              <a:rPr lang="en-US" sz="2400" b="1" dirty="0">
                <a:solidFill>
                  <a:schemeClr val="bg1">
                    <a:lumMod val="95000"/>
                  </a:schemeClr>
                </a:solidFill>
                <a:sym typeface="Symbol" panose="05050102010706020507" pitchFamily="18" charset="2"/>
              </a:rPr>
              <a:t>	1. 2A, 200V		2. 1.5A, 100V		3. 2.7A, 220V		4. 2.2A, 220V</a:t>
            </a:r>
            <a:endParaRPr lang="en-IN" sz="2400" dirty="0"/>
          </a:p>
        </p:txBody>
      </p:sp>
      <p:pic>
        <p:nvPicPr>
          <p:cNvPr id="5" name="Picture 4">
            <a:extLst>
              <a:ext uri="{FF2B5EF4-FFF2-40B4-BE49-F238E27FC236}">
                <a16:creationId xmlns:a16="http://schemas.microsoft.com/office/drawing/2014/main" id="{73FC5534-A7ED-D0B1-C832-9285983CA35B}"/>
              </a:ext>
            </a:extLst>
          </p:cNvPr>
          <p:cNvPicPr>
            <a:picLocks noChangeAspect="1"/>
          </p:cNvPicPr>
          <p:nvPr/>
        </p:nvPicPr>
        <p:blipFill>
          <a:blip r:embed="rId3"/>
          <a:stretch>
            <a:fillRect/>
          </a:stretch>
        </p:blipFill>
        <p:spPr>
          <a:xfrm>
            <a:off x="4239774" y="815651"/>
            <a:ext cx="2879591" cy="1638791"/>
          </a:xfrm>
          <a:prstGeom prst="rect">
            <a:avLst/>
          </a:prstGeom>
        </p:spPr>
      </p:pic>
      <p:pic>
        <p:nvPicPr>
          <p:cNvPr id="7" name="Picture 6">
            <a:extLst>
              <a:ext uri="{FF2B5EF4-FFF2-40B4-BE49-F238E27FC236}">
                <a16:creationId xmlns:a16="http://schemas.microsoft.com/office/drawing/2014/main" id="{6EAE618C-51A4-423B-59C5-B9C408831478}"/>
              </a:ext>
            </a:extLst>
          </p:cNvPr>
          <p:cNvPicPr>
            <a:picLocks noChangeAspect="1"/>
          </p:cNvPicPr>
          <p:nvPr/>
        </p:nvPicPr>
        <p:blipFill>
          <a:blip r:embed="rId4"/>
          <a:stretch>
            <a:fillRect/>
          </a:stretch>
        </p:blipFill>
        <p:spPr>
          <a:xfrm>
            <a:off x="3844089" y="3748078"/>
            <a:ext cx="2943622" cy="1959704"/>
          </a:xfrm>
          <a:prstGeom prst="rect">
            <a:avLst/>
          </a:prstGeom>
        </p:spPr>
      </p:pic>
    </p:spTree>
    <p:extLst>
      <p:ext uri="{BB962C8B-B14F-4D97-AF65-F5344CB8AC3E}">
        <p14:creationId xmlns:p14="http://schemas.microsoft.com/office/powerpoint/2010/main" val="103073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 calcmode="lin" valueType="num">
                                      <p:cBhvr>
                                        <p:cTn id="23"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4">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 calcmode="lin" valueType="num">
                                      <p:cBhvr>
                                        <p:cTn id="31"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2"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3" dur="500"/>
                                        <p:tgtEl>
                                          <p:spTgt spid="4">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4">
                                            <p:txEl>
                                              <p:pRg st="13" end="13"/>
                                            </p:txEl>
                                          </p:spTgt>
                                        </p:tgtEl>
                                        <p:attrNameLst>
                                          <p:attrName>style.visibility</p:attrName>
                                        </p:attrNameLst>
                                      </p:cBhvr>
                                      <p:to>
                                        <p:strVal val="visible"/>
                                      </p:to>
                                    </p:set>
                                    <p:anim calcmode="lin" valueType="num">
                                      <p:cBhvr>
                                        <p:cTn id="45" dur="500" fill="hold"/>
                                        <p:tgtEl>
                                          <p:spTgt spid="4">
                                            <p:txEl>
                                              <p:pRg st="13" end="13"/>
                                            </p:txEl>
                                          </p:spTgt>
                                        </p:tgtEl>
                                        <p:attrNameLst>
                                          <p:attrName>ppt_w</p:attrName>
                                        </p:attrNameLst>
                                      </p:cBhvr>
                                      <p:tavLst>
                                        <p:tav tm="0">
                                          <p:val>
                                            <p:fltVal val="0"/>
                                          </p:val>
                                        </p:tav>
                                        <p:tav tm="100000">
                                          <p:val>
                                            <p:strVal val="#ppt_w"/>
                                          </p:val>
                                        </p:tav>
                                      </p:tavLst>
                                    </p:anim>
                                    <p:anim calcmode="lin" valueType="num">
                                      <p:cBhvr>
                                        <p:cTn id="46" dur="500" fill="hold"/>
                                        <p:tgtEl>
                                          <p:spTgt spid="4">
                                            <p:txEl>
                                              <p:pRg st="13" end="13"/>
                                            </p:txEl>
                                          </p:spTgt>
                                        </p:tgtEl>
                                        <p:attrNameLst>
                                          <p:attrName>ppt_h</p:attrName>
                                        </p:attrNameLst>
                                      </p:cBhvr>
                                      <p:tavLst>
                                        <p:tav tm="0">
                                          <p:val>
                                            <p:fltVal val="0"/>
                                          </p:val>
                                        </p:tav>
                                        <p:tav tm="100000">
                                          <p:val>
                                            <p:strVal val="#ppt_h"/>
                                          </p:val>
                                        </p:tav>
                                      </p:tavLst>
                                    </p:anim>
                                    <p:animEffect transition="in" filter="fade">
                                      <p:cBhvr>
                                        <p:cTn id="47"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E0014ED-08D2-1CE0-E764-E9D9760C21B8}"/>
              </a:ext>
            </a:extLst>
          </p:cNvPr>
          <p:cNvSpPr txBox="1"/>
          <p:nvPr/>
        </p:nvSpPr>
        <p:spPr>
          <a:xfrm>
            <a:off x="168443" y="139808"/>
            <a:ext cx="11324122" cy="6740307"/>
          </a:xfrm>
          <a:prstGeom prst="rect">
            <a:avLst/>
          </a:prstGeom>
          <a:noFill/>
        </p:spPr>
        <p:txBody>
          <a:bodyPr wrap="square">
            <a:spAutoFit/>
          </a:bodyPr>
          <a:lstStyle/>
          <a:p>
            <a:pPr defTabSz="722313"/>
            <a:r>
              <a:rPr lang="en-US" sz="2400" b="1" dirty="0">
                <a:solidFill>
                  <a:schemeClr val="bg1">
                    <a:lumMod val="95000"/>
                  </a:schemeClr>
                </a:solidFill>
                <a:sym typeface="Symbol" panose="05050102010706020507" pitchFamily="18" charset="2"/>
              </a:rPr>
              <a:t>23.	In the circuit shown in figure neglecting source resistance the voltmeter and 	ammeter reading will respectively be</a:t>
            </a:r>
          </a:p>
          <a:p>
            <a:pPr defTabSz="722313"/>
            <a:r>
              <a:rPr lang="en-US" sz="2400" b="1" dirty="0">
                <a:solidFill>
                  <a:schemeClr val="bg1">
                    <a:lumMod val="95000"/>
                  </a:schemeClr>
                </a:solidFill>
                <a:sym typeface="Symbol" panose="05050102010706020507" pitchFamily="18" charset="2"/>
              </a:rPr>
              <a:t>	</a:t>
            </a:r>
          </a:p>
          <a:p>
            <a:pPr defTabSz="722313"/>
            <a:endParaRPr lang="en-US" sz="2400" b="1" dirty="0">
              <a:solidFill>
                <a:schemeClr val="bg1">
                  <a:lumMod val="95000"/>
                </a:schemeClr>
              </a:solidFill>
              <a:sym typeface="Symbol" panose="05050102010706020507" pitchFamily="18" charset="2"/>
            </a:endParaRPr>
          </a:p>
          <a:p>
            <a:pPr defTabSz="722313"/>
            <a:endParaRPr lang="en-US" sz="2400" b="1" dirty="0">
              <a:solidFill>
                <a:schemeClr val="bg1">
                  <a:lumMod val="95000"/>
                </a:schemeClr>
              </a:solidFill>
              <a:sym typeface="Symbol" panose="05050102010706020507" pitchFamily="18" charset="2"/>
            </a:endParaRPr>
          </a:p>
          <a:p>
            <a:pPr defTabSz="722313"/>
            <a:endParaRPr lang="en-US" sz="2400" b="1" dirty="0">
              <a:solidFill>
                <a:schemeClr val="bg1">
                  <a:lumMod val="95000"/>
                </a:schemeClr>
              </a:solidFill>
              <a:sym typeface="Symbol" panose="05050102010706020507" pitchFamily="18" charset="2"/>
            </a:endParaRPr>
          </a:p>
          <a:p>
            <a:pPr defTabSz="722313"/>
            <a:r>
              <a:rPr lang="en-US" sz="2400" b="1" dirty="0">
                <a:solidFill>
                  <a:schemeClr val="bg1">
                    <a:lumMod val="95000"/>
                  </a:schemeClr>
                </a:solidFill>
                <a:sym typeface="Symbol" panose="05050102010706020507" pitchFamily="18" charset="2"/>
              </a:rPr>
              <a:t>	1. 0V, 3A		2. 150V, 3A		3. 150V, 6A		4. 0V, 8A </a:t>
            </a:r>
          </a:p>
          <a:p>
            <a:pPr defTabSz="722313"/>
            <a:endParaRPr lang="en-IN" sz="2400" b="1" dirty="0">
              <a:solidFill>
                <a:schemeClr val="bg1">
                  <a:lumMod val="95000"/>
                </a:schemeClr>
              </a:solidFill>
              <a:sym typeface="Symbol" panose="05050102010706020507" pitchFamily="18" charset="2"/>
            </a:endParaRPr>
          </a:p>
          <a:p>
            <a:pPr defTabSz="722313"/>
            <a:r>
              <a:rPr lang="en-IN" sz="2400" b="1" dirty="0">
                <a:solidFill>
                  <a:schemeClr val="bg1">
                    <a:lumMod val="95000"/>
                  </a:schemeClr>
                </a:solidFill>
                <a:sym typeface="Symbol" panose="05050102010706020507" pitchFamily="18" charset="2"/>
              </a:rPr>
              <a:t>24.	The hot wire ammeter measures:</a:t>
            </a:r>
          </a:p>
          <a:p>
            <a:pPr defTabSz="722313"/>
            <a:r>
              <a:rPr lang="en-IN" sz="2400" b="1" dirty="0">
                <a:solidFill>
                  <a:schemeClr val="bg1">
                    <a:lumMod val="95000"/>
                  </a:schemeClr>
                </a:solidFill>
                <a:sym typeface="Symbol" panose="05050102010706020507" pitchFamily="18" charset="2"/>
              </a:rPr>
              <a:t>	1. Only D.C. current		2. Only A.C. current</a:t>
            </a:r>
          </a:p>
          <a:p>
            <a:pPr defTabSz="722313"/>
            <a:r>
              <a:rPr lang="en-IN" sz="2400" b="1" dirty="0">
                <a:solidFill>
                  <a:schemeClr val="bg1">
                    <a:lumMod val="95000"/>
                  </a:schemeClr>
                </a:solidFill>
                <a:sym typeface="Symbol" panose="05050102010706020507" pitchFamily="18" charset="2"/>
              </a:rPr>
              <a:t>	3. None of above			4. Both AC and DC </a:t>
            </a:r>
          </a:p>
          <a:p>
            <a:pPr defTabSz="722313"/>
            <a:endParaRPr lang="en-IN" sz="2400" b="1" dirty="0">
              <a:solidFill>
                <a:schemeClr val="bg1">
                  <a:lumMod val="95000"/>
                </a:schemeClr>
              </a:solidFill>
              <a:sym typeface="Symbol" panose="05050102010706020507" pitchFamily="18" charset="2"/>
            </a:endParaRPr>
          </a:p>
          <a:p>
            <a:pPr defTabSz="722313"/>
            <a:r>
              <a:rPr lang="en-IN" sz="2400" b="1" dirty="0">
                <a:solidFill>
                  <a:schemeClr val="bg1">
                    <a:lumMod val="95000"/>
                  </a:schemeClr>
                </a:solidFill>
                <a:sym typeface="Symbol" panose="05050102010706020507" pitchFamily="18" charset="2"/>
              </a:rPr>
              <a:t>25.	A circuit has three elements, a resistance of 11 a coil of inductive reactance 	120 and a capacitive reactance of 120 in series and connected to an A.C. 	source of 110V, 60Hz. Which of the three elements have minimum potential 	difference?</a:t>
            </a:r>
          </a:p>
          <a:p>
            <a:pPr defTabSz="722313"/>
            <a:r>
              <a:rPr lang="en-IN" sz="2400" b="1" dirty="0">
                <a:solidFill>
                  <a:schemeClr val="bg1">
                    <a:lumMod val="95000"/>
                  </a:schemeClr>
                </a:solidFill>
                <a:sym typeface="Symbol" panose="05050102010706020507" pitchFamily="18" charset="2"/>
              </a:rPr>
              <a:t>	1. Resistance 		2. Capacitance		3. Inductor		</a:t>
            </a:r>
          </a:p>
          <a:p>
            <a:pPr defTabSz="722313"/>
            <a:r>
              <a:rPr lang="en-IN" sz="2400" b="1" dirty="0">
                <a:solidFill>
                  <a:schemeClr val="bg1">
                    <a:lumMod val="95000"/>
                  </a:schemeClr>
                </a:solidFill>
                <a:sym typeface="Symbol" panose="05050102010706020507" pitchFamily="18" charset="2"/>
              </a:rPr>
              <a:t>	4. All will have equal potential difference</a:t>
            </a:r>
            <a:endParaRPr lang="en-US" sz="2400" b="1" dirty="0">
              <a:solidFill>
                <a:schemeClr val="bg1">
                  <a:lumMod val="95000"/>
                </a:schemeClr>
              </a:solidFill>
              <a:sym typeface="Symbol" panose="05050102010706020507" pitchFamily="18" charset="2"/>
            </a:endParaRPr>
          </a:p>
        </p:txBody>
      </p:sp>
      <p:pic>
        <p:nvPicPr>
          <p:cNvPr id="6" name="Picture 5">
            <a:extLst>
              <a:ext uri="{FF2B5EF4-FFF2-40B4-BE49-F238E27FC236}">
                <a16:creationId xmlns:a16="http://schemas.microsoft.com/office/drawing/2014/main" id="{BA85CDBA-28D7-2B00-A216-8143BB214E32}"/>
              </a:ext>
            </a:extLst>
          </p:cNvPr>
          <p:cNvPicPr>
            <a:picLocks noChangeAspect="1"/>
          </p:cNvPicPr>
          <p:nvPr/>
        </p:nvPicPr>
        <p:blipFill>
          <a:blip r:embed="rId3"/>
          <a:stretch>
            <a:fillRect/>
          </a:stretch>
        </p:blipFill>
        <p:spPr>
          <a:xfrm>
            <a:off x="4004895" y="971041"/>
            <a:ext cx="2059021" cy="1263007"/>
          </a:xfrm>
          <a:prstGeom prst="rect">
            <a:avLst/>
          </a:prstGeom>
        </p:spPr>
      </p:pic>
    </p:spTree>
    <p:extLst>
      <p:ext uri="{BB962C8B-B14F-4D97-AF65-F5344CB8AC3E}">
        <p14:creationId xmlns:p14="http://schemas.microsoft.com/office/powerpoint/2010/main" val="277367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wipe(down)">
                                      <p:cBhvr>
                                        <p:cTn id="28" dur="500"/>
                                        <p:tgtEl>
                                          <p:spTgt spid="4">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animEffect transition="in" filter="wipe(down)">
                                      <p:cBhvr>
                                        <p:cTn id="33" dur="500"/>
                                        <p:tgtEl>
                                          <p:spTgt spid="4">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wipe(down)">
                                      <p:cBhvr>
                                        <p:cTn id="38" dur="500"/>
                                        <p:tgtEl>
                                          <p:spTgt spid="4">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4">
                                            <p:txEl>
                                              <p:pRg st="11" end="11"/>
                                            </p:txEl>
                                          </p:spTgt>
                                        </p:tgtEl>
                                        <p:attrNameLst>
                                          <p:attrName>style.visibility</p:attrName>
                                        </p:attrNameLst>
                                      </p:cBhvr>
                                      <p:to>
                                        <p:strVal val="visible"/>
                                      </p:to>
                                    </p:set>
                                    <p:animEffect transition="in" filter="barn(inVertical)">
                                      <p:cBhvr>
                                        <p:cTn id="43" dur="500"/>
                                        <p:tgtEl>
                                          <p:spTgt spid="4">
                                            <p:txEl>
                                              <p:pRg st="11" end="1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4">
                                            <p:txEl>
                                              <p:pRg st="12" end="12"/>
                                            </p:txEl>
                                          </p:spTgt>
                                        </p:tgtEl>
                                        <p:attrNameLst>
                                          <p:attrName>style.visibility</p:attrName>
                                        </p:attrNameLst>
                                      </p:cBhvr>
                                      <p:to>
                                        <p:strVal val="visible"/>
                                      </p:to>
                                    </p:set>
                                    <p:animEffect transition="in" filter="barn(inVertical)">
                                      <p:cBhvr>
                                        <p:cTn id="48" dur="500"/>
                                        <p:tgtEl>
                                          <p:spTgt spid="4">
                                            <p:txEl>
                                              <p:pRg st="12" end="1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4">
                                            <p:txEl>
                                              <p:pRg st="13" end="13"/>
                                            </p:txEl>
                                          </p:spTgt>
                                        </p:tgtEl>
                                        <p:attrNameLst>
                                          <p:attrName>style.visibility</p:attrName>
                                        </p:attrNameLst>
                                      </p:cBhvr>
                                      <p:to>
                                        <p:strVal val="visible"/>
                                      </p:to>
                                    </p:set>
                                    <p:animEffect transition="in" filter="barn(inVertical)">
                                      <p:cBhvr>
                                        <p:cTn id="53"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06686C1-5DBE-7C33-CD4A-81C96849F8CA}"/>
              </a:ext>
            </a:extLst>
          </p:cNvPr>
          <p:cNvSpPr txBox="1"/>
          <p:nvPr/>
        </p:nvSpPr>
        <p:spPr>
          <a:xfrm>
            <a:off x="466826" y="339911"/>
            <a:ext cx="9745578" cy="5632311"/>
          </a:xfrm>
          <a:prstGeom prst="rect">
            <a:avLst/>
          </a:prstGeom>
          <a:noFill/>
        </p:spPr>
        <p:txBody>
          <a:bodyPr wrap="square">
            <a:spAutoFit/>
          </a:bodyPr>
          <a:lstStyle/>
          <a:p>
            <a:pPr algn="just">
              <a:tabLst>
                <a:tab pos="722313" algn="l"/>
              </a:tabLst>
            </a:pPr>
            <a:r>
              <a:rPr lang="en-IN" sz="2400" b="1" dirty="0">
                <a:solidFill>
                  <a:schemeClr val="bg1">
                    <a:lumMod val="95000"/>
                  </a:schemeClr>
                </a:solidFill>
                <a:sym typeface="Symbol" panose="05050102010706020507" pitchFamily="18" charset="2"/>
              </a:rPr>
              <a:t>26.	The current I, potential difference V</a:t>
            </a:r>
            <a:r>
              <a:rPr lang="en-IN" sz="2400" b="1" baseline="-25000" dirty="0">
                <a:solidFill>
                  <a:schemeClr val="bg1">
                    <a:lumMod val="95000"/>
                  </a:schemeClr>
                </a:solidFill>
                <a:sym typeface="Symbol" panose="05050102010706020507" pitchFamily="18" charset="2"/>
              </a:rPr>
              <a:t>L</a:t>
            </a:r>
            <a:r>
              <a:rPr lang="en-IN" sz="2400" b="1" dirty="0">
                <a:solidFill>
                  <a:schemeClr val="bg1">
                    <a:lumMod val="95000"/>
                  </a:schemeClr>
                </a:solidFill>
                <a:sym typeface="Symbol" panose="05050102010706020507" pitchFamily="18" charset="2"/>
              </a:rPr>
              <a:t> across the inductor and 	potential difference V</a:t>
            </a:r>
            <a:r>
              <a:rPr lang="en-IN" sz="2400" b="1" baseline="-25000" dirty="0">
                <a:solidFill>
                  <a:schemeClr val="bg1">
                    <a:lumMod val="95000"/>
                  </a:schemeClr>
                </a:solidFill>
                <a:sym typeface="Symbol" panose="05050102010706020507" pitchFamily="18" charset="2"/>
              </a:rPr>
              <a:t>C</a:t>
            </a:r>
            <a:r>
              <a:rPr lang="en-IN" sz="2400" b="1" dirty="0">
                <a:solidFill>
                  <a:schemeClr val="bg1">
                    <a:lumMod val="95000"/>
                  </a:schemeClr>
                </a:solidFill>
                <a:sym typeface="Symbol" panose="05050102010706020507" pitchFamily="18" charset="2"/>
              </a:rPr>
              <a:t> across the capacitor in circuit as shown in the 	figure are best represented vectorially as</a:t>
            </a:r>
          </a:p>
          <a:p>
            <a:pPr marL="457200" indent="-457200">
              <a:buAutoNum type="arabicPeriod" startAt="26"/>
              <a:tabLst>
                <a:tab pos="722313" algn="l"/>
              </a:tabLst>
            </a:pPr>
            <a:endParaRPr lang="en-IN" sz="2400" b="1" dirty="0">
              <a:solidFill>
                <a:schemeClr val="bg1">
                  <a:lumMod val="95000"/>
                </a:schemeClr>
              </a:solidFill>
              <a:sym typeface="Symbol" panose="05050102010706020507" pitchFamily="18" charset="2"/>
            </a:endParaRPr>
          </a:p>
          <a:p>
            <a:pPr marL="457200" indent="-457200">
              <a:buAutoNum type="arabicPeriod" startAt="26"/>
              <a:tabLst>
                <a:tab pos="722313" algn="l"/>
              </a:tabLst>
            </a:pPr>
            <a:endParaRPr lang="en-IN" sz="2400" b="1" dirty="0">
              <a:solidFill>
                <a:schemeClr val="bg1">
                  <a:lumMod val="95000"/>
                </a:schemeClr>
              </a:solidFill>
              <a:sym typeface="Symbol" panose="05050102010706020507" pitchFamily="18" charset="2"/>
            </a:endParaRPr>
          </a:p>
          <a:p>
            <a:pPr>
              <a:tabLst>
                <a:tab pos="722313" algn="l"/>
              </a:tabLst>
            </a:pPr>
            <a:r>
              <a:rPr lang="en-IN" sz="2400" b="1" dirty="0">
                <a:solidFill>
                  <a:schemeClr val="bg1">
                    <a:lumMod val="95000"/>
                  </a:schemeClr>
                </a:solidFill>
                <a:sym typeface="Symbol" panose="05050102010706020507" pitchFamily="18" charset="2"/>
              </a:rPr>
              <a:t>	</a:t>
            </a:r>
          </a:p>
          <a:p>
            <a:pPr>
              <a:tabLst>
                <a:tab pos="722313" algn="l"/>
              </a:tabLst>
            </a:pPr>
            <a:endParaRPr lang="en-IN" sz="2400" b="1" dirty="0">
              <a:solidFill>
                <a:schemeClr val="bg1">
                  <a:lumMod val="95000"/>
                </a:schemeClr>
              </a:solidFill>
              <a:sym typeface="Symbol" panose="05050102010706020507" pitchFamily="18" charset="2"/>
            </a:endParaRPr>
          </a:p>
          <a:p>
            <a:pPr>
              <a:tabLst>
                <a:tab pos="722313" algn="l"/>
              </a:tabLst>
            </a:pPr>
            <a:endParaRPr lang="en-IN" sz="2400" b="1" dirty="0">
              <a:solidFill>
                <a:schemeClr val="bg1">
                  <a:lumMod val="95000"/>
                </a:schemeClr>
              </a:solidFill>
              <a:sym typeface="Symbol" panose="05050102010706020507" pitchFamily="18" charset="2"/>
            </a:endParaRPr>
          </a:p>
          <a:p>
            <a:pPr>
              <a:tabLst>
                <a:tab pos="722313" algn="l"/>
              </a:tabLst>
            </a:pPr>
            <a:r>
              <a:rPr lang="en-IN" sz="2400" b="1" dirty="0">
                <a:solidFill>
                  <a:schemeClr val="bg1">
                    <a:lumMod val="95000"/>
                  </a:schemeClr>
                </a:solidFill>
                <a:sym typeface="Symbol" panose="05050102010706020507" pitchFamily="18" charset="2"/>
              </a:rPr>
              <a:t>	</a:t>
            </a:r>
          </a:p>
          <a:p>
            <a:pPr>
              <a:tabLst>
                <a:tab pos="722313" algn="l"/>
              </a:tabLst>
            </a:pPr>
            <a:r>
              <a:rPr lang="en-IN" sz="2400" b="1" dirty="0">
                <a:solidFill>
                  <a:schemeClr val="bg1">
                    <a:lumMod val="95000"/>
                  </a:schemeClr>
                </a:solidFill>
                <a:sym typeface="Symbol" panose="05050102010706020507" pitchFamily="18" charset="2"/>
              </a:rPr>
              <a:t>	1.										2.</a:t>
            </a:r>
          </a:p>
          <a:p>
            <a:pPr>
              <a:tabLst>
                <a:tab pos="722313" algn="l"/>
              </a:tabLst>
            </a:pPr>
            <a:endParaRPr lang="en-IN" sz="2400" b="1" dirty="0">
              <a:solidFill>
                <a:schemeClr val="bg1">
                  <a:lumMod val="95000"/>
                </a:schemeClr>
              </a:solidFill>
              <a:sym typeface="Symbol" panose="05050102010706020507" pitchFamily="18" charset="2"/>
            </a:endParaRPr>
          </a:p>
          <a:p>
            <a:pPr>
              <a:tabLst>
                <a:tab pos="722313" algn="l"/>
              </a:tabLst>
            </a:pPr>
            <a:endParaRPr lang="en-IN" sz="2400" b="1" dirty="0">
              <a:solidFill>
                <a:schemeClr val="bg1">
                  <a:lumMod val="95000"/>
                </a:schemeClr>
              </a:solidFill>
              <a:sym typeface="Symbol" panose="05050102010706020507" pitchFamily="18" charset="2"/>
            </a:endParaRPr>
          </a:p>
          <a:p>
            <a:pPr>
              <a:tabLst>
                <a:tab pos="722313" algn="l"/>
              </a:tabLst>
            </a:pPr>
            <a:endParaRPr lang="en-IN" sz="2400" b="1" dirty="0">
              <a:solidFill>
                <a:schemeClr val="bg1">
                  <a:lumMod val="95000"/>
                </a:schemeClr>
              </a:solidFill>
              <a:sym typeface="Symbol" panose="05050102010706020507" pitchFamily="18" charset="2"/>
            </a:endParaRPr>
          </a:p>
          <a:p>
            <a:pPr>
              <a:tabLst>
                <a:tab pos="722313" algn="l"/>
              </a:tabLst>
            </a:pPr>
            <a:r>
              <a:rPr lang="en-IN" sz="2400" b="1" dirty="0">
                <a:solidFill>
                  <a:schemeClr val="bg1">
                    <a:lumMod val="95000"/>
                  </a:schemeClr>
                </a:solidFill>
                <a:sym typeface="Symbol" panose="05050102010706020507" pitchFamily="18" charset="2"/>
              </a:rPr>
              <a:t>	</a:t>
            </a:r>
          </a:p>
          <a:p>
            <a:pPr>
              <a:tabLst>
                <a:tab pos="722313" algn="l"/>
              </a:tabLst>
            </a:pPr>
            <a:r>
              <a:rPr lang="en-IN" sz="2400" b="1" dirty="0">
                <a:solidFill>
                  <a:schemeClr val="bg1">
                    <a:lumMod val="95000"/>
                  </a:schemeClr>
                </a:solidFill>
                <a:sym typeface="Symbol" panose="05050102010706020507" pitchFamily="18" charset="2"/>
              </a:rPr>
              <a:t>	3.										4.  </a:t>
            </a:r>
            <a:endParaRPr lang="en-IN" sz="2400" dirty="0"/>
          </a:p>
        </p:txBody>
      </p:sp>
      <p:pic>
        <p:nvPicPr>
          <p:cNvPr id="5" name="Picture 4">
            <a:extLst>
              <a:ext uri="{FF2B5EF4-FFF2-40B4-BE49-F238E27FC236}">
                <a16:creationId xmlns:a16="http://schemas.microsoft.com/office/drawing/2014/main" id="{B6E4A201-6D7F-9E32-2D35-BB37438C2D87}"/>
              </a:ext>
            </a:extLst>
          </p:cNvPr>
          <p:cNvPicPr>
            <a:picLocks noChangeAspect="1"/>
          </p:cNvPicPr>
          <p:nvPr/>
        </p:nvPicPr>
        <p:blipFill>
          <a:blip r:embed="rId3"/>
          <a:stretch>
            <a:fillRect/>
          </a:stretch>
        </p:blipFill>
        <p:spPr>
          <a:xfrm>
            <a:off x="4397764" y="1562417"/>
            <a:ext cx="2429214" cy="1524213"/>
          </a:xfrm>
          <a:prstGeom prst="rect">
            <a:avLst/>
          </a:prstGeom>
        </p:spPr>
      </p:pic>
      <p:pic>
        <p:nvPicPr>
          <p:cNvPr id="6" name="Picture 5">
            <a:extLst>
              <a:ext uri="{FF2B5EF4-FFF2-40B4-BE49-F238E27FC236}">
                <a16:creationId xmlns:a16="http://schemas.microsoft.com/office/drawing/2014/main" id="{41402DF7-1B4F-A1AD-505F-0968E229895A}"/>
              </a:ext>
            </a:extLst>
          </p:cNvPr>
          <p:cNvPicPr>
            <a:picLocks noChangeAspect="1"/>
          </p:cNvPicPr>
          <p:nvPr/>
        </p:nvPicPr>
        <p:blipFill>
          <a:blip r:embed="rId4"/>
          <a:stretch>
            <a:fillRect/>
          </a:stretch>
        </p:blipFill>
        <p:spPr>
          <a:xfrm>
            <a:off x="1844612" y="3134755"/>
            <a:ext cx="1441900" cy="1321742"/>
          </a:xfrm>
          <a:prstGeom prst="rect">
            <a:avLst/>
          </a:prstGeom>
        </p:spPr>
      </p:pic>
      <p:pic>
        <p:nvPicPr>
          <p:cNvPr id="7" name="Picture 6">
            <a:extLst>
              <a:ext uri="{FF2B5EF4-FFF2-40B4-BE49-F238E27FC236}">
                <a16:creationId xmlns:a16="http://schemas.microsoft.com/office/drawing/2014/main" id="{20D4DDA0-120A-723C-9069-A7EC04A8E661}"/>
              </a:ext>
            </a:extLst>
          </p:cNvPr>
          <p:cNvPicPr>
            <a:picLocks noChangeAspect="1"/>
          </p:cNvPicPr>
          <p:nvPr/>
        </p:nvPicPr>
        <p:blipFill>
          <a:blip r:embed="rId5"/>
          <a:stretch>
            <a:fillRect/>
          </a:stretch>
        </p:blipFill>
        <p:spPr>
          <a:xfrm>
            <a:off x="6402124" y="3134755"/>
            <a:ext cx="1259585" cy="1330216"/>
          </a:xfrm>
          <a:prstGeom prst="rect">
            <a:avLst/>
          </a:prstGeom>
        </p:spPr>
      </p:pic>
      <p:pic>
        <p:nvPicPr>
          <p:cNvPr id="8" name="Picture 7">
            <a:extLst>
              <a:ext uri="{FF2B5EF4-FFF2-40B4-BE49-F238E27FC236}">
                <a16:creationId xmlns:a16="http://schemas.microsoft.com/office/drawing/2014/main" id="{6FC7D5F1-1FFA-EF44-D41A-F67AED971A8A}"/>
              </a:ext>
            </a:extLst>
          </p:cNvPr>
          <p:cNvPicPr>
            <a:picLocks noChangeAspect="1"/>
          </p:cNvPicPr>
          <p:nvPr/>
        </p:nvPicPr>
        <p:blipFill>
          <a:blip r:embed="rId6"/>
          <a:stretch>
            <a:fillRect/>
          </a:stretch>
        </p:blipFill>
        <p:spPr>
          <a:xfrm>
            <a:off x="1844612" y="5187927"/>
            <a:ext cx="1441900" cy="1363959"/>
          </a:xfrm>
          <a:prstGeom prst="rect">
            <a:avLst/>
          </a:prstGeom>
        </p:spPr>
      </p:pic>
      <p:pic>
        <p:nvPicPr>
          <p:cNvPr id="9" name="Picture 8">
            <a:extLst>
              <a:ext uri="{FF2B5EF4-FFF2-40B4-BE49-F238E27FC236}">
                <a16:creationId xmlns:a16="http://schemas.microsoft.com/office/drawing/2014/main" id="{E0232F8E-BAF5-5985-0DC1-32D53FD9FC62}"/>
              </a:ext>
            </a:extLst>
          </p:cNvPr>
          <p:cNvPicPr>
            <a:picLocks noChangeAspect="1"/>
          </p:cNvPicPr>
          <p:nvPr/>
        </p:nvPicPr>
        <p:blipFill>
          <a:blip r:embed="rId7"/>
          <a:stretch>
            <a:fillRect/>
          </a:stretch>
        </p:blipFill>
        <p:spPr>
          <a:xfrm>
            <a:off x="6402124" y="5187926"/>
            <a:ext cx="1441900" cy="1320619"/>
          </a:xfrm>
          <a:prstGeom prst="rect">
            <a:avLst/>
          </a:prstGeom>
        </p:spPr>
      </p:pic>
    </p:spTree>
    <p:extLst>
      <p:ext uri="{BB962C8B-B14F-4D97-AF65-F5344CB8AC3E}">
        <p14:creationId xmlns:p14="http://schemas.microsoft.com/office/powerpoint/2010/main" val="121367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heel(1)">
                                      <p:cBhvr>
                                        <p:cTn id="20" dur="2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2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heel(1)">
                                      <p:cBhvr>
                                        <p:cTn id="3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0750" name="Rectangle 30">
            <a:extLst>
              <a:ext uri="{FF2B5EF4-FFF2-40B4-BE49-F238E27FC236}">
                <a16:creationId xmlns:a16="http://schemas.microsoft.com/office/drawing/2014/main" id="{BCC4B115-C108-4B6F-A09A-50518E0B4A0B}"/>
              </a:ext>
            </a:extLst>
          </p:cNvPr>
          <p:cNvSpPr>
            <a:spLocks noChangeArrowheads="1"/>
          </p:cNvSpPr>
          <p:nvPr/>
        </p:nvSpPr>
        <p:spPr bwMode="auto">
          <a:xfrm>
            <a:off x="3026189" y="199786"/>
            <a:ext cx="466439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b="1" dirty="0">
                <a:solidFill>
                  <a:srgbClr val="00FF00"/>
                </a:solidFill>
                <a:latin typeface="Tahoma" panose="020B0604030504040204" pitchFamily="34" charset="0"/>
                <a:ea typeface="Tahoma" panose="020B0604030504040204" pitchFamily="34" charset="0"/>
                <a:cs typeface="Tahoma" panose="020B0604030504040204" pitchFamily="34" charset="0"/>
              </a:rPr>
              <a:t>POWER IN AC CIRCUITS</a:t>
            </a:r>
          </a:p>
        </p:txBody>
      </p:sp>
      <p:sp>
        <p:nvSpPr>
          <p:cNvPr id="30751" name="Text Box 31">
            <a:extLst>
              <a:ext uri="{FF2B5EF4-FFF2-40B4-BE49-F238E27FC236}">
                <a16:creationId xmlns:a16="http://schemas.microsoft.com/office/drawing/2014/main" id="{A2164EF3-786B-4D48-8DDD-D4F1D770E8D7}"/>
              </a:ext>
            </a:extLst>
          </p:cNvPr>
          <p:cNvSpPr txBox="1">
            <a:spLocks noChangeArrowheads="1"/>
          </p:cNvSpPr>
          <p:nvPr/>
        </p:nvSpPr>
        <p:spPr bwMode="auto">
          <a:xfrm>
            <a:off x="1825516" y="2345736"/>
            <a:ext cx="822822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Instantaneous Power  =  E I</a:t>
            </a:r>
          </a:p>
          <a:p>
            <a:pPr eaLnBrk="1" hangingPunct="1">
              <a:lnSpc>
                <a:spcPct val="100000"/>
              </a:lnSpc>
              <a:spcBef>
                <a:spcPct val="50000"/>
              </a:spcBef>
              <a:buFontTx/>
              <a:buNone/>
            </a:pP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     			= E</a:t>
            </a:r>
            <a:r>
              <a:rPr lang="en-US" altLang="en-US" sz="2400" baseline="-25000" dirty="0">
                <a:solidFill>
                  <a:srgbClr val="00FFCC"/>
                </a:solidFill>
                <a:latin typeface="Tahoma" panose="020B0604030504040204" pitchFamily="34" charset="0"/>
                <a:ea typeface="Tahoma" panose="020B0604030504040204" pitchFamily="34" charset="0"/>
                <a:cs typeface="Tahoma" panose="020B0604030504040204" pitchFamily="34" charset="0"/>
              </a:rPr>
              <a:t>0</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 I</a:t>
            </a:r>
            <a:r>
              <a:rPr lang="en-US" altLang="en-US" sz="2400" baseline="-25000" dirty="0">
                <a:solidFill>
                  <a:srgbClr val="00FFCC"/>
                </a:solidFill>
                <a:latin typeface="Tahoma" panose="020B0604030504040204" pitchFamily="34" charset="0"/>
                <a:ea typeface="Tahoma" panose="020B0604030504040204" pitchFamily="34" charset="0"/>
                <a:cs typeface="Tahoma" panose="020B0604030504040204" pitchFamily="34" charset="0"/>
              </a:rPr>
              <a:t>0</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 sin </a:t>
            </a:r>
            <a:r>
              <a:rPr lang="el-GR"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ω</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t sin (</a:t>
            </a:r>
            <a:r>
              <a:rPr lang="el-GR"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ω</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t + </a:t>
            </a:r>
            <a:r>
              <a:rPr lang="el-GR"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Φ</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 </a:t>
            </a:r>
          </a:p>
          <a:p>
            <a:pPr eaLnBrk="1" hangingPunct="1">
              <a:lnSpc>
                <a:spcPct val="100000"/>
              </a:lnSpc>
              <a:spcBef>
                <a:spcPct val="50000"/>
              </a:spcBef>
              <a:buFontTx/>
              <a:buNone/>
            </a:pP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    			 = E</a:t>
            </a:r>
            <a:r>
              <a:rPr lang="en-US" altLang="en-US" sz="2400" baseline="-25000" dirty="0">
                <a:solidFill>
                  <a:srgbClr val="00FFCC"/>
                </a:solidFill>
                <a:latin typeface="Tahoma" panose="020B0604030504040204" pitchFamily="34" charset="0"/>
                <a:ea typeface="Tahoma" panose="020B0604030504040204" pitchFamily="34" charset="0"/>
                <a:cs typeface="Tahoma" panose="020B0604030504040204" pitchFamily="34" charset="0"/>
              </a:rPr>
              <a:t>0</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 I</a:t>
            </a:r>
            <a:r>
              <a:rPr lang="en-US" altLang="en-US" sz="2400" baseline="-25000" dirty="0">
                <a:solidFill>
                  <a:srgbClr val="00FFCC"/>
                </a:solidFill>
                <a:latin typeface="Tahoma" panose="020B0604030504040204" pitchFamily="34" charset="0"/>
                <a:ea typeface="Tahoma" panose="020B0604030504040204" pitchFamily="34" charset="0"/>
                <a:cs typeface="Tahoma" panose="020B0604030504040204" pitchFamily="34" charset="0"/>
              </a:rPr>
              <a:t>0</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 [sin</a:t>
            </a:r>
            <a:r>
              <a:rPr lang="en-US" altLang="en-US" sz="2400" baseline="30000" dirty="0">
                <a:solidFill>
                  <a:srgbClr val="00FFCC"/>
                </a:solidFill>
                <a:latin typeface="Tahoma" panose="020B0604030504040204" pitchFamily="34" charset="0"/>
                <a:ea typeface="Tahoma" panose="020B0604030504040204" pitchFamily="34" charset="0"/>
                <a:cs typeface="Tahoma" panose="020B0604030504040204" pitchFamily="34" charset="0"/>
              </a:rPr>
              <a:t>2</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 </a:t>
            </a:r>
            <a:r>
              <a:rPr lang="el-GR"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ω</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t cos</a:t>
            </a:r>
            <a:r>
              <a:rPr lang="el-GR"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Φ</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 + sin </a:t>
            </a:r>
            <a:r>
              <a:rPr lang="el-GR"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ω</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t cos</a:t>
            </a:r>
            <a:r>
              <a:rPr lang="el-GR"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ω</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t  cos</a:t>
            </a:r>
            <a:r>
              <a:rPr lang="el-GR"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Φ</a:t>
            </a:r>
            <a:r>
              <a:rPr lang="en-US" altLang="en-US" sz="2400" dirty="0">
                <a:solidFill>
                  <a:srgbClr val="00FFCC"/>
                </a:solidFill>
                <a:latin typeface="Tahoma" panose="020B0604030504040204" pitchFamily="34" charset="0"/>
                <a:ea typeface="Tahoma" panose="020B0604030504040204" pitchFamily="34" charset="0"/>
                <a:cs typeface="Tahoma" panose="020B0604030504040204" pitchFamily="34" charset="0"/>
              </a:rPr>
              <a:t>] </a:t>
            </a:r>
          </a:p>
        </p:txBody>
      </p:sp>
      <p:sp>
        <p:nvSpPr>
          <p:cNvPr id="30752" name="Rectangle 32">
            <a:extLst>
              <a:ext uri="{FF2B5EF4-FFF2-40B4-BE49-F238E27FC236}">
                <a16:creationId xmlns:a16="http://schemas.microsoft.com/office/drawing/2014/main" id="{C131B51A-146E-441D-A603-E010F5F7DD5A}"/>
              </a:ext>
            </a:extLst>
          </p:cNvPr>
          <p:cNvSpPr>
            <a:spLocks noChangeArrowheads="1"/>
          </p:cNvSpPr>
          <p:nvPr/>
        </p:nvSpPr>
        <p:spPr bwMode="auto">
          <a:xfrm>
            <a:off x="3304620" y="946449"/>
            <a:ext cx="20537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E  = E</a:t>
            </a:r>
            <a:r>
              <a:rPr lang="en-US" altLang="en-US" sz="24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0</a:t>
            </a: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sin </a:t>
            </a:r>
            <a:r>
              <a:rPr lang="el-GR"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ω</a:t>
            </a: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t</a:t>
            </a:r>
          </a:p>
        </p:txBody>
      </p:sp>
      <p:sp>
        <p:nvSpPr>
          <p:cNvPr id="30753" name="Rectangle 33">
            <a:extLst>
              <a:ext uri="{FF2B5EF4-FFF2-40B4-BE49-F238E27FC236}">
                <a16:creationId xmlns:a16="http://schemas.microsoft.com/office/drawing/2014/main" id="{88E6767C-DC85-4D58-AFB9-2D753B1BFDE5}"/>
              </a:ext>
            </a:extLst>
          </p:cNvPr>
          <p:cNvSpPr>
            <a:spLocks noChangeArrowheads="1"/>
          </p:cNvSpPr>
          <p:nvPr/>
        </p:nvSpPr>
        <p:spPr bwMode="auto">
          <a:xfrm>
            <a:off x="1192008" y="1519835"/>
            <a:ext cx="102620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I  = I</a:t>
            </a:r>
            <a:r>
              <a:rPr lang="en-US" altLang="en-US" sz="24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0</a:t>
            </a: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sin (</a:t>
            </a:r>
            <a:r>
              <a:rPr lang="el-GR"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ω</a:t>
            </a: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t + </a:t>
            </a:r>
            <a:r>
              <a:rPr lang="el-GR"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Φ</a:t>
            </a: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)(where </a:t>
            </a:r>
            <a:r>
              <a:rPr lang="el-GR"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Φ</a:t>
            </a: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is the phase angle between emf and current) </a:t>
            </a:r>
          </a:p>
        </p:txBody>
      </p:sp>
      <p:sp>
        <p:nvSpPr>
          <p:cNvPr id="30754" name="Text Box 34">
            <a:extLst>
              <a:ext uri="{FF2B5EF4-FFF2-40B4-BE49-F238E27FC236}">
                <a16:creationId xmlns:a16="http://schemas.microsoft.com/office/drawing/2014/main" id="{FF71462A-FB27-43D9-8E63-78B9C015BC2D}"/>
              </a:ext>
            </a:extLst>
          </p:cNvPr>
          <p:cNvSpPr txBox="1">
            <a:spLocks noChangeArrowheads="1"/>
          </p:cNvSpPr>
          <p:nvPr/>
        </p:nvSpPr>
        <p:spPr bwMode="auto">
          <a:xfrm>
            <a:off x="878156" y="4194481"/>
            <a:ext cx="859310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50000"/>
              </a:spcBef>
              <a:buFontTx/>
              <a:buNone/>
            </a:pP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If the instantaneous power is assumed to be constant for an infinitesimally small time dt, then the work done is  </a:t>
            </a:r>
            <a:r>
              <a:rPr lang="en-US" altLang="en-US" sz="2400" dirty="0" err="1">
                <a:solidFill>
                  <a:srgbClr val="FFFF00"/>
                </a:solidFill>
                <a:latin typeface="Tahoma" panose="020B0604030504040204" pitchFamily="34" charset="0"/>
                <a:ea typeface="Tahoma" panose="020B0604030504040204" pitchFamily="34" charset="0"/>
                <a:cs typeface="Tahoma" panose="020B0604030504040204" pitchFamily="34" charset="0"/>
              </a:rPr>
              <a:t>dW</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 E</a:t>
            </a:r>
            <a:r>
              <a:rPr lang="en-US" altLang="en-US" sz="2400" baseline="-25000" dirty="0">
                <a:solidFill>
                  <a:srgbClr val="FFFF00"/>
                </a:solidFill>
                <a:latin typeface="Tahoma" panose="020B0604030504040204" pitchFamily="34" charset="0"/>
                <a:ea typeface="Tahoma" panose="020B0604030504040204" pitchFamily="34" charset="0"/>
                <a:cs typeface="Tahoma" panose="020B0604030504040204" pitchFamily="34" charset="0"/>
              </a:rPr>
              <a:t>0</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I</a:t>
            </a:r>
            <a:r>
              <a:rPr lang="en-US" altLang="en-US" sz="2400" baseline="-25000" dirty="0">
                <a:solidFill>
                  <a:srgbClr val="FFFF00"/>
                </a:solidFill>
                <a:latin typeface="Tahoma" panose="020B0604030504040204" pitchFamily="34" charset="0"/>
                <a:ea typeface="Tahoma" panose="020B0604030504040204" pitchFamily="34" charset="0"/>
                <a:cs typeface="Tahoma" panose="020B0604030504040204" pitchFamily="34" charset="0"/>
              </a:rPr>
              <a:t>0</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[sin</a:t>
            </a:r>
            <a:r>
              <a:rPr lang="en-US" altLang="en-US" sz="2400" baseline="30000" dirty="0">
                <a:solidFill>
                  <a:srgbClr val="FFFF00"/>
                </a:solidFill>
                <a:latin typeface="Tahoma" panose="020B0604030504040204" pitchFamily="34" charset="0"/>
                <a:ea typeface="Tahoma" panose="020B0604030504040204" pitchFamily="34" charset="0"/>
                <a:cs typeface="Tahoma" panose="020B0604030504040204" pitchFamily="34" charset="0"/>
              </a:rPr>
              <a:t>2</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l-GR"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ω</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t cos</a:t>
            </a:r>
            <a:r>
              <a:rPr lang="el-GR"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Φ</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 sin </a:t>
            </a:r>
            <a:r>
              <a:rPr lang="el-GR"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ω</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t cos</a:t>
            </a:r>
            <a:r>
              <a:rPr lang="el-GR"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ω</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t  cos</a:t>
            </a:r>
            <a:r>
              <a:rPr lang="el-GR"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Φ</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0750"/>
                                        </p:tgtEl>
                                        <p:attrNameLst>
                                          <p:attrName>style.visibility</p:attrName>
                                        </p:attrNameLst>
                                      </p:cBhvr>
                                      <p:to>
                                        <p:strVal val="visible"/>
                                      </p:to>
                                    </p:set>
                                    <p:animEffect transition="in" filter="wipe(up)">
                                      <p:cBhvr>
                                        <p:cTn id="7" dur="500"/>
                                        <p:tgtEl>
                                          <p:spTgt spid="307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0752"/>
                                        </p:tgtEl>
                                        <p:attrNameLst>
                                          <p:attrName>style.visibility</p:attrName>
                                        </p:attrNameLst>
                                      </p:cBhvr>
                                      <p:to>
                                        <p:strVal val="visible"/>
                                      </p:to>
                                    </p:set>
                                    <p:animEffect transition="in" filter="wipe(up)">
                                      <p:cBhvr>
                                        <p:cTn id="12" dur="500"/>
                                        <p:tgtEl>
                                          <p:spTgt spid="307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0753"/>
                                        </p:tgtEl>
                                        <p:attrNameLst>
                                          <p:attrName>style.visibility</p:attrName>
                                        </p:attrNameLst>
                                      </p:cBhvr>
                                      <p:to>
                                        <p:strVal val="visible"/>
                                      </p:to>
                                    </p:set>
                                    <p:animEffect transition="in" filter="wipe(up)">
                                      <p:cBhvr>
                                        <p:cTn id="17" dur="500"/>
                                        <p:tgtEl>
                                          <p:spTgt spid="3075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0751"/>
                                        </p:tgtEl>
                                        <p:attrNameLst>
                                          <p:attrName>style.visibility</p:attrName>
                                        </p:attrNameLst>
                                      </p:cBhvr>
                                      <p:to>
                                        <p:strVal val="visible"/>
                                      </p:to>
                                    </p:set>
                                    <p:animEffect transition="in" filter="wipe(up)">
                                      <p:cBhvr>
                                        <p:cTn id="22" dur="500"/>
                                        <p:tgtEl>
                                          <p:spTgt spid="3075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0754"/>
                                        </p:tgtEl>
                                        <p:attrNameLst>
                                          <p:attrName>style.visibility</p:attrName>
                                        </p:attrNameLst>
                                      </p:cBhvr>
                                      <p:to>
                                        <p:strVal val="visible"/>
                                      </p:to>
                                    </p:set>
                                    <p:animEffect transition="in" filter="wipe(up)">
                                      <p:cBhvr>
                                        <p:cTn id="27" dur="500"/>
                                        <p:tgtEl>
                                          <p:spTgt spid="30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0" grpId="0"/>
      <p:bldP spid="30751" grpId="0"/>
      <p:bldP spid="30752" grpId="0"/>
      <p:bldP spid="30753" grpId="0"/>
      <p:bldP spid="3075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ext Box 35">
            <a:extLst>
              <a:ext uri="{FF2B5EF4-FFF2-40B4-BE49-F238E27FC236}">
                <a16:creationId xmlns:a16="http://schemas.microsoft.com/office/drawing/2014/main" id="{BBDB7BC3-8B35-4C61-8A32-AEA5FEE51424}"/>
              </a:ext>
            </a:extLst>
          </p:cNvPr>
          <p:cNvSpPr txBox="1">
            <a:spLocks noChangeArrowheads="1"/>
          </p:cNvSpPr>
          <p:nvPr/>
        </p:nvSpPr>
        <p:spPr bwMode="auto">
          <a:xfrm>
            <a:off x="2923411" y="281359"/>
            <a:ext cx="566121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b="1" dirty="0">
                <a:solidFill>
                  <a:srgbClr val="00CC00"/>
                </a:solidFill>
                <a:latin typeface="Tahoma" panose="020B0604030504040204" pitchFamily="34" charset="0"/>
                <a:ea typeface="Tahoma" panose="020B0604030504040204" pitchFamily="34" charset="0"/>
                <a:cs typeface="Tahoma" panose="020B0604030504040204" pitchFamily="34" charset="0"/>
              </a:rPr>
              <a:t>Work done over a complete cycle is </a:t>
            </a:r>
          </a:p>
        </p:txBody>
      </p:sp>
      <p:grpSp>
        <p:nvGrpSpPr>
          <p:cNvPr id="3" name="Group 44">
            <a:extLst>
              <a:ext uri="{FF2B5EF4-FFF2-40B4-BE49-F238E27FC236}">
                <a16:creationId xmlns:a16="http://schemas.microsoft.com/office/drawing/2014/main" id="{395BF583-A8CF-49EC-B48F-C04CB6455010}"/>
              </a:ext>
            </a:extLst>
          </p:cNvPr>
          <p:cNvGrpSpPr>
            <a:grpSpLocks/>
          </p:cNvGrpSpPr>
          <p:nvPr/>
        </p:nvGrpSpPr>
        <p:grpSpPr bwMode="auto">
          <a:xfrm>
            <a:off x="3368884" y="1099806"/>
            <a:ext cx="7424539" cy="734721"/>
            <a:chOff x="204" y="2927"/>
            <a:chExt cx="4800" cy="475"/>
          </a:xfrm>
        </p:grpSpPr>
        <p:sp>
          <p:nvSpPr>
            <p:cNvPr id="4" name="Text Box 37">
              <a:extLst>
                <a:ext uri="{FF2B5EF4-FFF2-40B4-BE49-F238E27FC236}">
                  <a16:creationId xmlns:a16="http://schemas.microsoft.com/office/drawing/2014/main" id="{7C930FBE-440C-49FA-9FBD-3DD2570F780D}"/>
                </a:ext>
              </a:extLst>
            </p:cNvPr>
            <p:cNvSpPr txBox="1">
              <a:spLocks noChangeArrowheads="1"/>
            </p:cNvSpPr>
            <p:nvPr/>
          </p:nvSpPr>
          <p:spPr bwMode="auto">
            <a:xfrm>
              <a:off x="204" y="3011"/>
              <a:ext cx="4800" cy="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dirty="0">
                  <a:solidFill>
                    <a:schemeClr val="bg1"/>
                  </a:solidFill>
                  <a:latin typeface="Times New Roman" panose="02020603050405020304" pitchFamily="18" charset="0"/>
                  <a:cs typeface="Times New Roman" panose="02020603050405020304" pitchFamily="18" charset="0"/>
                </a:rPr>
                <a:t>W = ∫ E</a:t>
              </a:r>
              <a:r>
                <a:rPr lang="en-US" altLang="en-US" sz="2400" baseline="-25000" dirty="0">
                  <a:solidFill>
                    <a:schemeClr val="bg1"/>
                  </a:solidFill>
                  <a:latin typeface="Times New Roman" panose="02020603050405020304" pitchFamily="18" charset="0"/>
                  <a:cs typeface="Times New Roman" panose="02020603050405020304" pitchFamily="18" charset="0"/>
                </a:rPr>
                <a:t>0</a:t>
              </a:r>
              <a:r>
                <a:rPr lang="en-US" altLang="en-US" sz="2400" dirty="0">
                  <a:solidFill>
                    <a:schemeClr val="bg1"/>
                  </a:solidFill>
                  <a:latin typeface="Times New Roman" panose="02020603050405020304" pitchFamily="18" charset="0"/>
                  <a:cs typeface="Times New Roman" panose="02020603050405020304" pitchFamily="18" charset="0"/>
                </a:rPr>
                <a:t> I</a:t>
              </a:r>
              <a:r>
                <a:rPr lang="en-US" altLang="en-US" sz="2400" baseline="-25000" dirty="0">
                  <a:solidFill>
                    <a:schemeClr val="bg1"/>
                  </a:solidFill>
                  <a:latin typeface="Times New Roman" panose="02020603050405020304" pitchFamily="18" charset="0"/>
                  <a:cs typeface="Times New Roman" panose="02020603050405020304" pitchFamily="18" charset="0"/>
                </a:rPr>
                <a:t>0</a:t>
              </a:r>
              <a:r>
                <a:rPr lang="en-US" altLang="en-US" sz="2400" dirty="0">
                  <a:solidFill>
                    <a:schemeClr val="bg1"/>
                  </a:solidFill>
                  <a:latin typeface="Times New Roman" panose="02020603050405020304" pitchFamily="18" charset="0"/>
                  <a:cs typeface="Times New Roman" panose="02020603050405020304" pitchFamily="18" charset="0"/>
                </a:rPr>
                <a:t> [sin</a:t>
              </a:r>
              <a:r>
                <a:rPr lang="en-US" altLang="en-US" sz="2400" baseline="30000" dirty="0">
                  <a:solidFill>
                    <a:schemeClr val="bg1"/>
                  </a:solidFill>
                  <a:latin typeface="Times New Roman" panose="02020603050405020304" pitchFamily="18" charset="0"/>
                  <a:cs typeface="Times New Roman" panose="02020603050405020304" pitchFamily="18" charset="0"/>
                </a:rPr>
                <a:t>2</a:t>
              </a:r>
              <a:r>
                <a:rPr lang="en-US" altLang="en-US" sz="2400" dirty="0">
                  <a:solidFill>
                    <a:schemeClr val="bg1"/>
                  </a:solidFill>
                  <a:latin typeface="Times New Roman" panose="02020603050405020304" pitchFamily="18" charset="0"/>
                  <a:cs typeface="Times New Roman" panose="02020603050405020304" pitchFamily="18" charset="0"/>
                </a:rPr>
                <a:t> </a:t>
              </a:r>
              <a:r>
                <a:rPr lang="el-GR" altLang="en-US" sz="2400" dirty="0">
                  <a:solidFill>
                    <a:schemeClr val="bg1"/>
                  </a:solidFill>
                  <a:latin typeface="Times New Roman" panose="02020603050405020304" pitchFamily="18" charset="0"/>
                  <a:cs typeface="Times New Roman" panose="02020603050405020304" pitchFamily="18" charset="0"/>
                </a:rPr>
                <a:t>ω</a:t>
              </a:r>
              <a:r>
                <a:rPr lang="en-US" altLang="en-US" sz="2400" dirty="0">
                  <a:solidFill>
                    <a:schemeClr val="bg1"/>
                  </a:solidFill>
                  <a:latin typeface="Times New Roman" panose="02020603050405020304" pitchFamily="18" charset="0"/>
                  <a:cs typeface="Times New Roman" panose="02020603050405020304" pitchFamily="18" charset="0"/>
                </a:rPr>
                <a:t>t cos</a:t>
              </a:r>
              <a:r>
                <a:rPr lang="el-GR" altLang="en-US" sz="2400" dirty="0">
                  <a:solidFill>
                    <a:schemeClr val="bg1"/>
                  </a:solidFill>
                  <a:latin typeface="Times New Roman" panose="02020603050405020304" pitchFamily="18" charset="0"/>
                  <a:cs typeface="Times New Roman" panose="02020603050405020304" pitchFamily="18" charset="0"/>
                </a:rPr>
                <a:t>Φ</a:t>
              </a:r>
              <a:r>
                <a:rPr lang="en-US" altLang="en-US" sz="2400" dirty="0">
                  <a:solidFill>
                    <a:schemeClr val="bg1"/>
                  </a:solidFill>
                  <a:latin typeface="Times New Roman" panose="02020603050405020304" pitchFamily="18" charset="0"/>
                  <a:cs typeface="Times New Roman" panose="02020603050405020304" pitchFamily="18" charset="0"/>
                </a:rPr>
                <a:t> + sin </a:t>
              </a:r>
              <a:r>
                <a:rPr lang="el-GR" altLang="en-US" sz="2400" dirty="0">
                  <a:solidFill>
                    <a:schemeClr val="bg1"/>
                  </a:solidFill>
                  <a:latin typeface="Times New Roman" panose="02020603050405020304" pitchFamily="18" charset="0"/>
                  <a:cs typeface="Times New Roman" panose="02020603050405020304" pitchFamily="18" charset="0"/>
                </a:rPr>
                <a:t>ω</a:t>
              </a:r>
              <a:r>
                <a:rPr lang="en-US" altLang="en-US" sz="2400" dirty="0">
                  <a:solidFill>
                    <a:schemeClr val="bg1"/>
                  </a:solidFill>
                  <a:latin typeface="Times New Roman" panose="02020603050405020304" pitchFamily="18" charset="0"/>
                  <a:cs typeface="Times New Roman" panose="02020603050405020304" pitchFamily="18" charset="0"/>
                </a:rPr>
                <a:t>t cos</a:t>
              </a:r>
              <a:r>
                <a:rPr lang="el-GR" altLang="en-US" sz="2400" dirty="0">
                  <a:solidFill>
                    <a:schemeClr val="bg1"/>
                  </a:solidFill>
                  <a:latin typeface="Times New Roman" panose="02020603050405020304" pitchFamily="18" charset="0"/>
                  <a:cs typeface="Times New Roman" panose="02020603050405020304" pitchFamily="18" charset="0"/>
                </a:rPr>
                <a:t>ω</a:t>
              </a:r>
              <a:r>
                <a:rPr lang="en-US" altLang="en-US" sz="2400" dirty="0">
                  <a:solidFill>
                    <a:schemeClr val="bg1"/>
                  </a:solidFill>
                  <a:latin typeface="Times New Roman" panose="02020603050405020304" pitchFamily="18" charset="0"/>
                  <a:cs typeface="Times New Roman" panose="02020603050405020304" pitchFamily="18" charset="0"/>
                </a:rPr>
                <a:t>t  cos</a:t>
              </a:r>
              <a:r>
                <a:rPr lang="el-GR" altLang="en-US" sz="2400" dirty="0">
                  <a:solidFill>
                    <a:schemeClr val="bg1"/>
                  </a:solidFill>
                  <a:latin typeface="Times New Roman" panose="02020603050405020304" pitchFamily="18" charset="0"/>
                  <a:cs typeface="Times New Roman" panose="02020603050405020304" pitchFamily="18" charset="0"/>
                </a:rPr>
                <a:t>Φ</a:t>
              </a:r>
              <a:r>
                <a:rPr lang="en-US" altLang="en-US" sz="2400" dirty="0">
                  <a:solidFill>
                    <a:schemeClr val="bg1"/>
                  </a:solidFill>
                  <a:latin typeface="Times New Roman" panose="02020603050405020304" pitchFamily="18" charset="0"/>
                  <a:cs typeface="Times New Roman" panose="02020603050405020304" pitchFamily="18" charset="0"/>
                </a:rPr>
                <a:t>] dt</a:t>
              </a:r>
            </a:p>
          </p:txBody>
        </p:sp>
        <p:grpSp>
          <p:nvGrpSpPr>
            <p:cNvPr id="5" name="Group 38">
              <a:extLst>
                <a:ext uri="{FF2B5EF4-FFF2-40B4-BE49-F238E27FC236}">
                  <a16:creationId xmlns:a16="http://schemas.microsoft.com/office/drawing/2014/main" id="{9A853423-DBC7-4543-B15C-4B8C75496553}"/>
                </a:ext>
              </a:extLst>
            </p:cNvPr>
            <p:cNvGrpSpPr>
              <a:grpSpLocks/>
            </p:cNvGrpSpPr>
            <p:nvPr/>
          </p:nvGrpSpPr>
          <p:grpSpPr bwMode="auto">
            <a:xfrm>
              <a:off x="528" y="2927"/>
              <a:ext cx="282" cy="475"/>
              <a:chOff x="576" y="1535"/>
              <a:chExt cx="282" cy="475"/>
            </a:xfrm>
          </p:grpSpPr>
          <p:sp>
            <p:nvSpPr>
              <p:cNvPr id="6" name="Rectangle 39">
                <a:extLst>
                  <a:ext uri="{FF2B5EF4-FFF2-40B4-BE49-F238E27FC236}">
                    <a16:creationId xmlns:a16="http://schemas.microsoft.com/office/drawing/2014/main" id="{F17CB515-6C39-4681-A76A-76E1B40C1958}"/>
                  </a:ext>
                </a:extLst>
              </p:cNvPr>
              <p:cNvSpPr>
                <a:spLocks noChangeArrowheads="1"/>
              </p:cNvSpPr>
              <p:nvPr/>
            </p:nvSpPr>
            <p:spPr bwMode="auto">
              <a:xfrm>
                <a:off x="576" y="1795"/>
                <a:ext cx="185"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559" b="1" dirty="0">
                    <a:solidFill>
                      <a:schemeClr val="bg1"/>
                    </a:solidFill>
                  </a:rPr>
                  <a:t>0</a:t>
                </a:r>
              </a:p>
            </p:txBody>
          </p:sp>
          <p:sp>
            <p:nvSpPr>
              <p:cNvPr id="7" name="Rectangle 40">
                <a:extLst>
                  <a:ext uri="{FF2B5EF4-FFF2-40B4-BE49-F238E27FC236}">
                    <a16:creationId xmlns:a16="http://schemas.microsoft.com/office/drawing/2014/main" id="{C8137305-0EB1-4A3D-BC1C-4BECA7D0BBCA}"/>
                  </a:ext>
                </a:extLst>
              </p:cNvPr>
              <p:cNvSpPr>
                <a:spLocks noChangeArrowheads="1"/>
              </p:cNvSpPr>
              <p:nvPr/>
            </p:nvSpPr>
            <p:spPr bwMode="auto">
              <a:xfrm>
                <a:off x="657" y="1535"/>
                <a:ext cx="20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072" b="1" dirty="0">
                    <a:solidFill>
                      <a:schemeClr val="bg1"/>
                    </a:solidFill>
                  </a:rPr>
                  <a:t>T</a:t>
                </a:r>
                <a:r>
                  <a:rPr lang="en-US" altLang="en-US" sz="1072" dirty="0">
                    <a:solidFill>
                      <a:schemeClr val="bg1"/>
                    </a:solidFill>
                  </a:rPr>
                  <a:t>  </a:t>
                </a:r>
              </a:p>
            </p:txBody>
          </p:sp>
        </p:grpSp>
      </p:grpSp>
      <p:sp>
        <p:nvSpPr>
          <p:cNvPr id="8" name="Text Box 41">
            <a:extLst>
              <a:ext uri="{FF2B5EF4-FFF2-40B4-BE49-F238E27FC236}">
                <a16:creationId xmlns:a16="http://schemas.microsoft.com/office/drawing/2014/main" id="{C9D3EF0A-35F5-4BA7-9924-5EC9BB4EF4A7}"/>
              </a:ext>
            </a:extLst>
          </p:cNvPr>
          <p:cNvSpPr txBox="1">
            <a:spLocks noChangeArrowheads="1"/>
          </p:cNvSpPr>
          <p:nvPr/>
        </p:nvSpPr>
        <p:spPr bwMode="auto">
          <a:xfrm>
            <a:off x="3368885" y="1839150"/>
            <a:ext cx="3740112" cy="44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338" dirty="0">
                <a:solidFill>
                  <a:schemeClr val="bg1"/>
                </a:solidFill>
                <a:latin typeface="Times New Roman" panose="02020603050405020304" pitchFamily="18" charset="0"/>
                <a:cs typeface="Times New Roman" panose="02020603050405020304" pitchFamily="18" charset="0"/>
              </a:rPr>
              <a:t>W = E</a:t>
            </a:r>
            <a:r>
              <a:rPr lang="en-US" altLang="en-US" sz="2338" baseline="-25000" dirty="0">
                <a:solidFill>
                  <a:schemeClr val="bg1"/>
                </a:solidFill>
                <a:latin typeface="Times New Roman" panose="02020603050405020304" pitchFamily="18" charset="0"/>
                <a:cs typeface="Times New Roman" panose="02020603050405020304" pitchFamily="18" charset="0"/>
              </a:rPr>
              <a:t>0</a:t>
            </a:r>
            <a:r>
              <a:rPr lang="en-US" altLang="en-US" sz="2338" dirty="0">
                <a:solidFill>
                  <a:schemeClr val="bg1"/>
                </a:solidFill>
                <a:latin typeface="Times New Roman" panose="02020603050405020304" pitchFamily="18" charset="0"/>
                <a:cs typeface="Times New Roman" panose="02020603050405020304" pitchFamily="18" charset="0"/>
              </a:rPr>
              <a:t>I</a:t>
            </a:r>
            <a:r>
              <a:rPr lang="en-US" altLang="en-US" sz="2338" baseline="-25000" dirty="0">
                <a:solidFill>
                  <a:schemeClr val="bg1"/>
                </a:solidFill>
                <a:latin typeface="Times New Roman" panose="02020603050405020304" pitchFamily="18" charset="0"/>
                <a:cs typeface="Times New Roman" panose="02020603050405020304" pitchFamily="18" charset="0"/>
              </a:rPr>
              <a:t>0</a:t>
            </a:r>
            <a:r>
              <a:rPr lang="en-US" altLang="en-US" sz="2338" dirty="0">
                <a:solidFill>
                  <a:schemeClr val="bg1"/>
                </a:solidFill>
                <a:latin typeface="Times New Roman" panose="02020603050405020304" pitchFamily="18" charset="0"/>
                <a:cs typeface="Times New Roman" panose="02020603050405020304" pitchFamily="18" charset="0"/>
              </a:rPr>
              <a:t> cos </a:t>
            </a:r>
            <a:r>
              <a:rPr lang="el-GR" altLang="en-US" sz="2338" dirty="0">
                <a:solidFill>
                  <a:schemeClr val="bg1"/>
                </a:solidFill>
                <a:latin typeface="Times New Roman" panose="02020603050405020304" pitchFamily="18" charset="0"/>
                <a:cs typeface="Times New Roman" panose="02020603050405020304" pitchFamily="18" charset="0"/>
              </a:rPr>
              <a:t>Φ</a:t>
            </a:r>
            <a:r>
              <a:rPr lang="en-US" altLang="en-US" sz="2338" dirty="0">
                <a:solidFill>
                  <a:schemeClr val="bg1"/>
                </a:solidFill>
                <a:latin typeface="Times New Roman" panose="02020603050405020304" pitchFamily="18" charset="0"/>
                <a:cs typeface="Times New Roman" panose="02020603050405020304" pitchFamily="18" charset="0"/>
              </a:rPr>
              <a:t> x T / 2</a:t>
            </a:r>
          </a:p>
        </p:txBody>
      </p:sp>
      <p:sp>
        <p:nvSpPr>
          <p:cNvPr id="10" name="Text Box 43">
            <a:extLst>
              <a:ext uri="{FF2B5EF4-FFF2-40B4-BE49-F238E27FC236}">
                <a16:creationId xmlns:a16="http://schemas.microsoft.com/office/drawing/2014/main" id="{2829A2D2-2B7C-4A17-9B88-F13484AE14E7}"/>
              </a:ext>
            </a:extLst>
          </p:cNvPr>
          <p:cNvSpPr txBox="1">
            <a:spLocks noChangeArrowheads="1"/>
          </p:cNvSpPr>
          <p:nvPr/>
        </p:nvSpPr>
        <p:spPr bwMode="auto">
          <a:xfrm>
            <a:off x="2333817" y="2445405"/>
            <a:ext cx="64361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dirty="0">
                <a:solidFill>
                  <a:schemeClr val="bg2"/>
                </a:solidFill>
                <a:latin typeface="Tahoma" panose="020B0604030504040204" pitchFamily="34" charset="0"/>
                <a:ea typeface="Tahoma" panose="020B0604030504040204" pitchFamily="34" charset="0"/>
                <a:cs typeface="Tahoma" panose="020B0604030504040204" pitchFamily="34" charset="0"/>
              </a:rPr>
              <a:t>Average Power over a cycle is   P</a:t>
            </a:r>
            <a:r>
              <a:rPr lang="en-US" altLang="en-US" sz="2400" baseline="-25000" dirty="0">
                <a:solidFill>
                  <a:schemeClr val="bg2"/>
                </a:solidFill>
                <a:latin typeface="Tahoma" panose="020B0604030504040204" pitchFamily="34" charset="0"/>
                <a:ea typeface="Tahoma" panose="020B0604030504040204" pitchFamily="34" charset="0"/>
                <a:cs typeface="Tahoma" panose="020B0604030504040204" pitchFamily="34" charset="0"/>
              </a:rPr>
              <a:t>av</a:t>
            </a:r>
            <a:r>
              <a:rPr lang="en-US" altLang="en-US" sz="2400" dirty="0">
                <a:solidFill>
                  <a:schemeClr val="bg2"/>
                </a:solidFill>
                <a:latin typeface="Tahoma" panose="020B0604030504040204" pitchFamily="34" charset="0"/>
                <a:ea typeface="Tahoma" panose="020B0604030504040204" pitchFamily="34" charset="0"/>
                <a:cs typeface="Tahoma" panose="020B0604030504040204" pitchFamily="34" charset="0"/>
              </a:rPr>
              <a:t>  =  W / t</a:t>
            </a:r>
          </a:p>
        </p:txBody>
      </p:sp>
      <p:sp>
        <p:nvSpPr>
          <p:cNvPr id="11" name="Rectangle 46">
            <a:extLst>
              <a:ext uri="{FF2B5EF4-FFF2-40B4-BE49-F238E27FC236}">
                <a16:creationId xmlns:a16="http://schemas.microsoft.com/office/drawing/2014/main" id="{66B9B4C6-E36E-4E9A-BA75-969AC792DE9E}"/>
              </a:ext>
            </a:extLst>
          </p:cNvPr>
          <p:cNvSpPr>
            <a:spLocks noChangeArrowheads="1"/>
          </p:cNvSpPr>
          <p:nvPr/>
        </p:nvSpPr>
        <p:spPr bwMode="auto">
          <a:xfrm>
            <a:off x="3487156" y="3129766"/>
            <a:ext cx="33419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P</a:t>
            </a:r>
            <a:r>
              <a:rPr lang="en-US" altLang="en-US" sz="2400" baseline="-25000" dirty="0">
                <a:solidFill>
                  <a:srgbClr val="FF0000"/>
                </a:solidFill>
                <a:latin typeface="Tahoma" panose="020B0604030504040204" pitchFamily="34" charset="0"/>
                <a:ea typeface="Tahoma" panose="020B0604030504040204" pitchFamily="34" charset="0"/>
                <a:cs typeface="Tahoma" panose="020B0604030504040204" pitchFamily="34" charset="0"/>
              </a:rPr>
              <a:t>av</a:t>
            </a:r>
            <a:r>
              <a:rPr lang="en-US" alt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 (E</a:t>
            </a:r>
            <a:r>
              <a:rPr lang="en-US" altLang="en-US" sz="2400" baseline="-25000" dirty="0">
                <a:solidFill>
                  <a:srgbClr val="FF0000"/>
                </a:solidFill>
                <a:latin typeface="Tahoma" panose="020B0604030504040204" pitchFamily="34" charset="0"/>
                <a:ea typeface="Tahoma" panose="020B0604030504040204" pitchFamily="34" charset="0"/>
                <a:cs typeface="Tahoma" panose="020B0604030504040204" pitchFamily="34" charset="0"/>
              </a:rPr>
              <a:t>0</a:t>
            </a:r>
            <a:r>
              <a:rPr lang="en-US" alt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I</a:t>
            </a:r>
            <a:r>
              <a:rPr lang="en-US" altLang="en-US" sz="2400" baseline="-25000" dirty="0">
                <a:solidFill>
                  <a:srgbClr val="FF0000"/>
                </a:solidFill>
                <a:latin typeface="Tahoma" panose="020B0604030504040204" pitchFamily="34" charset="0"/>
                <a:ea typeface="Tahoma" panose="020B0604030504040204" pitchFamily="34" charset="0"/>
                <a:cs typeface="Tahoma" panose="020B0604030504040204" pitchFamily="34" charset="0"/>
              </a:rPr>
              <a:t>0</a:t>
            </a:r>
            <a:r>
              <a:rPr lang="en-US" alt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2) cos </a:t>
            </a:r>
            <a:r>
              <a:rPr lang="el-GR" alt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Φ</a:t>
            </a:r>
            <a:endParaRPr lang="en-US" altLang="en-US" sz="24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2" name="Rectangle 47">
            <a:extLst>
              <a:ext uri="{FF2B5EF4-FFF2-40B4-BE49-F238E27FC236}">
                <a16:creationId xmlns:a16="http://schemas.microsoft.com/office/drawing/2014/main" id="{FBFD5C92-0BBF-46E7-9694-3263CE4515F4}"/>
              </a:ext>
            </a:extLst>
          </p:cNvPr>
          <p:cNvSpPr>
            <a:spLocks noChangeArrowheads="1"/>
          </p:cNvSpPr>
          <p:nvPr/>
        </p:nvSpPr>
        <p:spPr bwMode="auto">
          <a:xfrm>
            <a:off x="3168508" y="3845470"/>
            <a:ext cx="414086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P</a:t>
            </a:r>
            <a:r>
              <a:rPr lang="en-US" altLang="en-US" sz="2400" baseline="-25000" dirty="0">
                <a:solidFill>
                  <a:srgbClr val="FFFF00"/>
                </a:solidFill>
                <a:latin typeface="Tahoma" panose="020B0604030504040204" pitchFamily="34" charset="0"/>
                <a:ea typeface="Tahoma" panose="020B0604030504040204" pitchFamily="34" charset="0"/>
                <a:cs typeface="Tahoma" panose="020B0604030504040204" pitchFamily="34" charset="0"/>
              </a:rPr>
              <a:t>av</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 (E</a:t>
            </a:r>
            <a:r>
              <a:rPr lang="en-US" altLang="en-US" sz="2400" baseline="-25000" dirty="0">
                <a:solidFill>
                  <a:srgbClr val="FFFF00"/>
                </a:solidFill>
                <a:latin typeface="Tahoma" panose="020B0604030504040204" pitchFamily="34" charset="0"/>
                <a:ea typeface="Tahoma" panose="020B0604030504040204" pitchFamily="34" charset="0"/>
                <a:cs typeface="Tahoma" panose="020B0604030504040204" pitchFamily="34" charset="0"/>
              </a:rPr>
              <a:t>0</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/√2) (I</a:t>
            </a:r>
            <a:r>
              <a:rPr lang="en-US" altLang="en-US" sz="2400" baseline="-25000" dirty="0">
                <a:solidFill>
                  <a:srgbClr val="FFFF00"/>
                </a:solidFill>
                <a:latin typeface="Tahoma" panose="020B0604030504040204" pitchFamily="34" charset="0"/>
                <a:ea typeface="Tahoma" panose="020B0604030504040204" pitchFamily="34" charset="0"/>
                <a:cs typeface="Tahoma" panose="020B0604030504040204" pitchFamily="34" charset="0"/>
              </a:rPr>
              <a:t>0</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√2) cos </a:t>
            </a:r>
            <a:r>
              <a:rPr lang="el-GR"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Φ</a:t>
            </a:r>
            <a:endPar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13" name="Text Box 48">
            <a:extLst>
              <a:ext uri="{FF2B5EF4-FFF2-40B4-BE49-F238E27FC236}">
                <a16:creationId xmlns:a16="http://schemas.microsoft.com/office/drawing/2014/main" id="{7DEB56C5-7CB7-4EFC-88E7-784B7832981D}"/>
              </a:ext>
            </a:extLst>
          </p:cNvPr>
          <p:cNvSpPr txBox="1">
            <a:spLocks noChangeArrowheads="1"/>
          </p:cNvSpPr>
          <p:nvPr/>
        </p:nvSpPr>
        <p:spPr bwMode="auto">
          <a:xfrm>
            <a:off x="2923411" y="5245535"/>
            <a:ext cx="643613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i="1" dirty="0">
                <a:solidFill>
                  <a:srgbClr val="00FFFF"/>
                </a:solidFill>
                <a:latin typeface="Tahoma" panose="020B0604030504040204" pitchFamily="34" charset="0"/>
                <a:ea typeface="Tahoma" panose="020B0604030504040204" pitchFamily="34" charset="0"/>
                <a:cs typeface="Tahoma" panose="020B0604030504040204" pitchFamily="34" charset="0"/>
              </a:rPr>
              <a:t>where cos </a:t>
            </a:r>
            <a:r>
              <a:rPr lang="el-GR" altLang="en-US" sz="2400" i="1" dirty="0">
                <a:solidFill>
                  <a:srgbClr val="00FFFF"/>
                </a:solidFill>
                <a:latin typeface="Tahoma" panose="020B0604030504040204" pitchFamily="34" charset="0"/>
                <a:ea typeface="Tahoma" panose="020B0604030504040204" pitchFamily="34" charset="0"/>
                <a:cs typeface="Tahoma" panose="020B0604030504040204" pitchFamily="34" charset="0"/>
              </a:rPr>
              <a:t>Φ</a:t>
            </a:r>
            <a:r>
              <a:rPr lang="en-US" altLang="en-US" sz="2400" i="1" dirty="0">
                <a:solidFill>
                  <a:srgbClr val="00FFFF"/>
                </a:solidFill>
                <a:latin typeface="Tahoma" panose="020B0604030504040204" pitchFamily="34" charset="0"/>
                <a:ea typeface="Tahoma" panose="020B0604030504040204" pitchFamily="34" charset="0"/>
                <a:cs typeface="Tahoma" panose="020B0604030504040204" pitchFamily="34" charset="0"/>
              </a:rPr>
              <a:t> = R/Z </a:t>
            </a:r>
          </a:p>
          <a:p>
            <a:pPr eaLnBrk="1" hangingPunct="1">
              <a:lnSpc>
                <a:spcPct val="100000"/>
              </a:lnSpc>
              <a:spcBef>
                <a:spcPct val="50000"/>
              </a:spcBef>
              <a:buFontTx/>
              <a:buNone/>
            </a:pPr>
            <a:r>
              <a:rPr lang="en-US" altLang="en-US" sz="2400" i="1" dirty="0">
                <a:solidFill>
                  <a:srgbClr val="00FFFF"/>
                </a:solidFill>
                <a:latin typeface="Tahoma" panose="020B0604030504040204" pitchFamily="34" charset="0"/>
                <a:ea typeface="Tahoma" panose="020B0604030504040204" pitchFamily="34" charset="0"/>
                <a:cs typeface="Tahoma" panose="020B0604030504040204" pitchFamily="34" charset="0"/>
              </a:rPr>
              <a:t>                        = R /√ [R</a:t>
            </a:r>
            <a:r>
              <a:rPr lang="en-US" altLang="en-US" sz="2400" i="1" baseline="30000" dirty="0">
                <a:solidFill>
                  <a:srgbClr val="00FFFF"/>
                </a:solidFill>
                <a:latin typeface="Tahoma" panose="020B0604030504040204" pitchFamily="34" charset="0"/>
                <a:ea typeface="Tahoma" panose="020B0604030504040204" pitchFamily="34" charset="0"/>
                <a:cs typeface="Tahoma" panose="020B0604030504040204" pitchFamily="34" charset="0"/>
              </a:rPr>
              <a:t>2</a:t>
            </a:r>
            <a:r>
              <a:rPr lang="en-US" altLang="en-US" sz="2400" i="1" dirty="0">
                <a:solidFill>
                  <a:srgbClr val="00FFFF"/>
                </a:solidFill>
                <a:latin typeface="Tahoma" panose="020B0604030504040204" pitchFamily="34" charset="0"/>
                <a:ea typeface="Tahoma" panose="020B0604030504040204" pitchFamily="34" charset="0"/>
                <a:cs typeface="Tahoma" panose="020B0604030504040204" pitchFamily="34" charset="0"/>
              </a:rPr>
              <a:t> + (</a:t>
            </a:r>
            <a:r>
              <a:rPr lang="el-GR" altLang="en-US" sz="2400" i="1" dirty="0">
                <a:solidFill>
                  <a:srgbClr val="00FFFF"/>
                </a:solidFill>
                <a:latin typeface="Tahoma" panose="020B0604030504040204" pitchFamily="34" charset="0"/>
                <a:ea typeface="Tahoma" panose="020B0604030504040204" pitchFamily="34" charset="0"/>
                <a:cs typeface="Tahoma" panose="020B0604030504040204" pitchFamily="34" charset="0"/>
              </a:rPr>
              <a:t>ω</a:t>
            </a:r>
            <a:r>
              <a:rPr lang="en-US" altLang="en-US" sz="2400" i="1" dirty="0">
                <a:solidFill>
                  <a:srgbClr val="00FFFF"/>
                </a:solidFill>
                <a:latin typeface="Tahoma" panose="020B0604030504040204" pitchFamily="34" charset="0"/>
                <a:ea typeface="Tahoma" panose="020B0604030504040204" pitchFamily="34" charset="0"/>
                <a:cs typeface="Tahoma" panose="020B0604030504040204" pitchFamily="34" charset="0"/>
              </a:rPr>
              <a:t> L – 1/</a:t>
            </a:r>
            <a:r>
              <a:rPr lang="el-GR" altLang="en-US" sz="2400" i="1" dirty="0">
                <a:solidFill>
                  <a:srgbClr val="00FFFF"/>
                </a:solidFill>
                <a:latin typeface="Tahoma" panose="020B0604030504040204" pitchFamily="34" charset="0"/>
                <a:ea typeface="Tahoma" panose="020B0604030504040204" pitchFamily="34" charset="0"/>
                <a:cs typeface="Tahoma" panose="020B0604030504040204" pitchFamily="34" charset="0"/>
              </a:rPr>
              <a:t>ω</a:t>
            </a:r>
            <a:r>
              <a:rPr lang="en-US" altLang="en-US" sz="2400" i="1" dirty="0">
                <a:solidFill>
                  <a:srgbClr val="00FFFF"/>
                </a:solidFill>
                <a:latin typeface="Tahoma" panose="020B0604030504040204" pitchFamily="34" charset="0"/>
                <a:ea typeface="Tahoma" panose="020B0604030504040204" pitchFamily="34" charset="0"/>
                <a:cs typeface="Tahoma" panose="020B0604030504040204" pitchFamily="34" charset="0"/>
              </a:rPr>
              <a:t>C)</a:t>
            </a:r>
            <a:r>
              <a:rPr lang="en-US" altLang="en-US" sz="2400" i="1" baseline="30000" dirty="0">
                <a:solidFill>
                  <a:srgbClr val="00FFFF"/>
                </a:solidFill>
                <a:latin typeface="Tahoma" panose="020B0604030504040204" pitchFamily="34" charset="0"/>
                <a:ea typeface="Tahoma" panose="020B0604030504040204" pitchFamily="34" charset="0"/>
                <a:cs typeface="Tahoma" panose="020B0604030504040204" pitchFamily="34" charset="0"/>
              </a:rPr>
              <a:t>2</a:t>
            </a:r>
            <a:r>
              <a:rPr lang="en-US" altLang="en-US" sz="2400" i="1" dirty="0">
                <a:solidFill>
                  <a:srgbClr val="00FFFF"/>
                </a:solidFill>
                <a:latin typeface="Tahoma" panose="020B0604030504040204" pitchFamily="34" charset="0"/>
                <a:ea typeface="Tahoma" panose="020B0604030504040204" pitchFamily="34" charset="0"/>
                <a:cs typeface="Tahoma" panose="020B0604030504040204" pitchFamily="34" charset="0"/>
              </a:rPr>
              <a:t>]   </a:t>
            </a:r>
          </a:p>
          <a:p>
            <a:pPr eaLnBrk="1" hangingPunct="1">
              <a:lnSpc>
                <a:spcPct val="100000"/>
              </a:lnSpc>
              <a:spcBef>
                <a:spcPct val="50000"/>
              </a:spcBef>
              <a:buFontTx/>
              <a:buNone/>
            </a:pPr>
            <a:r>
              <a:rPr lang="en-US" altLang="en-US" sz="2400" i="1" dirty="0">
                <a:solidFill>
                  <a:srgbClr val="00FFFF"/>
                </a:solidFill>
                <a:latin typeface="Tahoma" panose="020B0604030504040204" pitchFamily="34" charset="0"/>
                <a:ea typeface="Tahoma" panose="020B0604030504040204" pitchFamily="34" charset="0"/>
                <a:cs typeface="Tahoma" panose="020B0604030504040204" pitchFamily="34" charset="0"/>
              </a:rPr>
              <a:t> is called Power Factor</a:t>
            </a:r>
          </a:p>
        </p:txBody>
      </p:sp>
      <p:sp>
        <p:nvSpPr>
          <p:cNvPr id="14" name="Text Box 49">
            <a:extLst>
              <a:ext uri="{FF2B5EF4-FFF2-40B4-BE49-F238E27FC236}">
                <a16:creationId xmlns:a16="http://schemas.microsoft.com/office/drawing/2014/main" id="{1C3ADC59-3E22-4B5F-B07C-50E176F0939B}"/>
              </a:ext>
            </a:extLst>
          </p:cNvPr>
          <p:cNvSpPr txBox="1">
            <a:spLocks noChangeArrowheads="1"/>
          </p:cNvSpPr>
          <p:nvPr/>
        </p:nvSpPr>
        <p:spPr bwMode="auto">
          <a:xfrm>
            <a:off x="3712269" y="4592501"/>
            <a:ext cx="2891743" cy="461665"/>
          </a:xfrm>
          <a:prstGeom prst="rect">
            <a:avLst/>
          </a:prstGeom>
          <a:noFill/>
          <a:ln w="28575">
            <a:solidFill>
              <a:srgbClr val="FF0000"/>
            </a:solidFill>
            <a:miter lim="800000"/>
            <a:headEnd/>
            <a:tailEnd/>
          </a:ln>
          <a:effec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dirty="0">
                <a:solidFill>
                  <a:srgbClr val="00FFFF"/>
                </a:solidFill>
                <a:latin typeface="Tahoma" panose="020B0604030504040204" pitchFamily="34" charset="0"/>
                <a:ea typeface="Tahoma" panose="020B0604030504040204" pitchFamily="34" charset="0"/>
                <a:cs typeface="Tahoma" panose="020B0604030504040204" pitchFamily="34" charset="0"/>
              </a:rPr>
              <a:t>P</a:t>
            </a:r>
            <a:r>
              <a:rPr lang="en-US" altLang="en-US" sz="2400" baseline="-25000" dirty="0">
                <a:solidFill>
                  <a:srgbClr val="00FFFF"/>
                </a:solidFill>
                <a:latin typeface="Tahoma" panose="020B0604030504040204" pitchFamily="34" charset="0"/>
                <a:ea typeface="Tahoma" panose="020B0604030504040204" pitchFamily="34" charset="0"/>
                <a:cs typeface="Tahoma" panose="020B0604030504040204" pitchFamily="34" charset="0"/>
              </a:rPr>
              <a:t>av</a:t>
            </a:r>
            <a:r>
              <a:rPr lang="en-US" altLang="en-US" sz="2400" dirty="0">
                <a:solidFill>
                  <a:srgbClr val="00FFFF"/>
                </a:solidFill>
                <a:latin typeface="Tahoma" panose="020B0604030504040204" pitchFamily="34" charset="0"/>
                <a:ea typeface="Tahoma" panose="020B0604030504040204" pitchFamily="34" charset="0"/>
                <a:cs typeface="Tahoma" panose="020B0604030504040204" pitchFamily="34" charset="0"/>
              </a:rPr>
              <a:t> = </a:t>
            </a:r>
            <a:r>
              <a:rPr lang="en-US" altLang="en-US" sz="2400" dirty="0" err="1">
                <a:solidFill>
                  <a:srgbClr val="00FFFF"/>
                </a:solidFill>
                <a:latin typeface="Tahoma" panose="020B0604030504040204" pitchFamily="34" charset="0"/>
                <a:ea typeface="Tahoma" panose="020B0604030504040204" pitchFamily="34" charset="0"/>
                <a:cs typeface="Tahoma" panose="020B0604030504040204" pitchFamily="34" charset="0"/>
              </a:rPr>
              <a:t>E</a:t>
            </a:r>
            <a:r>
              <a:rPr lang="en-US" altLang="en-US" sz="2400" baseline="-25000" dirty="0" err="1">
                <a:solidFill>
                  <a:srgbClr val="00FFFF"/>
                </a:solidFill>
                <a:latin typeface="Tahoma" panose="020B0604030504040204" pitchFamily="34" charset="0"/>
                <a:ea typeface="Tahoma" panose="020B0604030504040204" pitchFamily="34" charset="0"/>
                <a:cs typeface="Tahoma" panose="020B0604030504040204" pitchFamily="34" charset="0"/>
              </a:rPr>
              <a:t>rms</a:t>
            </a:r>
            <a:r>
              <a:rPr lang="en-US" altLang="en-US" sz="2400" dirty="0">
                <a:solidFill>
                  <a:srgbClr val="00FFFF"/>
                </a:solidFill>
                <a:latin typeface="Tahoma" panose="020B0604030504040204" pitchFamily="34" charset="0"/>
                <a:ea typeface="Tahoma" panose="020B0604030504040204" pitchFamily="34" charset="0"/>
                <a:cs typeface="Tahoma" panose="020B0604030504040204" pitchFamily="34" charset="0"/>
              </a:rPr>
              <a:t> </a:t>
            </a:r>
            <a:r>
              <a:rPr lang="en-US" altLang="en-US" sz="2400" dirty="0" err="1">
                <a:solidFill>
                  <a:srgbClr val="00FFFF"/>
                </a:solidFill>
                <a:latin typeface="Tahoma" panose="020B0604030504040204" pitchFamily="34" charset="0"/>
                <a:ea typeface="Tahoma" panose="020B0604030504040204" pitchFamily="34" charset="0"/>
                <a:cs typeface="Tahoma" panose="020B0604030504040204" pitchFamily="34" charset="0"/>
              </a:rPr>
              <a:t>I</a:t>
            </a:r>
            <a:r>
              <a:rPr lang="en-US" altLang="en-US" sz="2400" baseline="-25000" dirty="0" err="1">
                <a:solidFill>
                  <a:srgbClr val="00FFFF"/>
                </a:solidFill>
                <a:latin typeface="Tahoma" panose="020B0604030504040204" pitchFamily="34" charset="0"/>
                <a:ea typeface="Tahoma" panose="020B0604030504040204" pitchFamily="34" charset="0"/>
                <a:cs typeface="Tahoma" panose="020B0604030504040204" pitchFamily="34" charset="0"/>
              </a:rPr>
              <a:t>rms</a:t>
            </a:r>
            <a:r>
              <a:rPr lang="en-US" altLang="en-US" sz="2400" baseline="-25000" dirty="0">
                <a:solidFill>
                  <a:srgbClr val="00FFFF"/>
                </a:solidFill>
                <a:latin typeface="Tahoma" panose="020B0604030504040204" pitchFamily="34" charset="0"/>
                <a:ea typeface="Tahoma" panose="020B0604030504040204" pitchFamily="34" charset="0"/>
                <a:cs typeface="Tahoma" panose="020B0604030504040204" pitchFamily="34" charset="0"/>
              </a:rPr>
              <a:t> </a:t>
            </a:r>
            <a:r>
              <a:rPr lang="en-US" altLang="en-US" sz="2400" dirty="0">
                <a:solidFill>
                  <a:srgbClr val="00FFFF"/>
                </a:solidFill>
                <a:latin typeface="Tahoma" panose="020B0604030504040204" pitchFamily="34" charset="0"/>
                <a:ea typeface="Tahoma" panose="020B0604030504040204" pitchFamily="34" charset="0"/>
                <a:cs typeface="Tahoma" panose="020B0604030504040204" pitchFamily="34" charset="0"/>
              </a:rPr>
              <a:t>cos </a:t>
            </a:r>
            <a:r>
              <a:rPr lang="el-GR" altLang="en-US" sz="2400" dirty="0">
                <a:solidFill>
                  <a:srgbClr val="00FFFF"/>
                </a:solidFill>
                <a:latin typeface="Tahoma" panose="020B0604030504040204" pitchFamily="34" charset="0"/>
                <a:ea typeface="Tahoma" panose="020B0604030504040204" pitchFamily="34" charset="0"/>
                <a:cs typeface="Tahoma" panose="020B0604030504040204" pitchFamily="34" charset="0"/>
              </a:rPr>
              <a:t>Φ</a:t>
            </a:r>
            <a:endParaRPr lang="en-US" altLang="en-US" sz="2400" dirty="0">
              <a:solidFill>
                <a:srgbClr val="00FF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0391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0" grpId="0"/>
      <p:bldP spid="11" grpId="0"/>
      <p:bldP spid="12" grpId="0"/>
      <p:bldP spid="13" grpId="0"/>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4820" name="Rectangle 4">
            <a:extLst>
              <a:ext uri="{FF2B5EF4-FFF2-40B4-BE49-F238E27FC236}">
                <a16:creationId xmlns:a16="http://schemas.microsoft.com/office/drawing/2014/main" id="{C6E757B8-5A4C-4376-BA80-F108F133EE91}"/>
              </a:ext>
            </a:extLst>
          </p:cNvPr>
          <p:cNvSpPr>
            <a:spLocks noChangeArrowheads="1"/>
          </p:cNvSpPr>
          <p:nvPr/>
        </p:nvSpPr>
        <p:spPr bwMode="auto">
          <a:xfrm>
            <a:off x="1930380" y="673170"/>
            <a:ext cx="3415288" cy="3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949" b="1" u="sng" dirty="0">
                <a:solidFill>
                  <a:srgbClr val="FFFF00"/>
                </a:solidFill>
              </a:rPr>
              <a:t>Power in AC Circuit with R:</a:t>
            </a:r>
          </a:p>
        </p:txBody>
      </p:sp>
      <p:sp>
        <p:nvSpPr>
          <p:cNvPr id="34822" name="Rectangle 6">
            <a:extLst>
              <a:ext uri="{FF2B5EF4-FFF2-40B4-BE49-F238E27FC236}">
                <a16:creationId xmlns:a16="http://schemas.microsoft.com/office/drawing/2014/main" id="{C6BC7BF1-C46A-4C09-A97A-FECE1D09D837}"/>
              </a:ext>
            </a:extLst>
          </p:cNvPr>
          <p:cNvSpPr>
            <a:spLocks noChangeArrowheads="1"/>
          </p:cNvSpPr>
          <p:nvPr/>
        </p:nvSpPr>
        <p:spPr bwMode="auto">
          <a:xfrm>
            <a:off x="1930380" y="1055224"/>
            <a:ext cx="4306233" cy="1563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257300" indent="-342900">
              <a:defRPr>
                <a:solidFill>
                  <a:schemeClr val="tx1"/>
                </a:solidFill>
                <a:latin typeface="Calibri" panose="020F0502020204030204" pitchFamily="34" charset="0"/>
              </a:defRPr>
            </a:lvl3pPr>
            <a:lvl4pPr marL="1714500" indent="-342900">
              <a:defRPr>
                <a:solidFill>
                  <a:schemeClr val="tx1"/>
                </a:solidFill>
                <a:latin typeface="Calibri" panose="020F0502020204030204" pitchFamily="34" charset="0"/>
              </a:defRPr>
            </a:lvl4pPr>
            <a:lvl5pPr marL="2171700" indent="-342900">
              <a:defRPr>
                <a:solidFill>
                  <a:schemeClr val="tx1"/>
                </a:solidFill>
                <a:latin typeface="Calibri" panose="020F0502020204030204" pitchFamily="34" charset="0"/>
              </a:defRPr>
            </a:lvl5pPr>
            <a:lvl6pPr marL="2628900" indent="-342900" defTabSz="457200" eaLnBrk="0" fontAlgn="base" hangingPunct="0">
              <a:spcBef>
                <a:spcPct val="0"/>
              </a:spcBef>
              <a:spcAft>
                <a:spcPct val="0"/>
              </a:spcAft>
              <a:defRPr>
                <a:solidFill>
                  <a:schemeClr val="tx1"/>
                </a:solidFill>
                <a:latin typeface="Calibri" panose="020F0502020204030204" pitchFamily="34" charset="0"/>
              </a:defRPr>
            </a:lvl6pPr>
            <a:lvl7pPr marL="3086100" indent="-342900" defTabSz="457200" eaLnBrk="0" fontAlgn="base" hangingPunct="0">
              <a:spcBef>
                <a:spcPct val="0"/>
              </a:spcBef>
              <a:spcAft>
                <a:spcPct val="0"/>
              </a:spcAft>
              <a:defRPr>
                <a:solidFill>
                  <a:schemeClr val="tx1"/>
                </a:solidFill>
                <a:latin typeface="Calibri" panose="020F0502020204030204" pitchFamily="34" charset="0"/>
              </a:defRPr>
            </a:lvl7pPr>
            <a:lvl8pPr marL="3543300" indent="-342900" defTabSz="457200" eaLnBrk="0" fontAlgn="base" hangingPunct="0">
              <a:spcBef>
                <a:spcPct val="0"/>
              </a:spcBef>
              <a:spcAft>
                <a:spcPct val="0"/>
              </a:spcAft>
              <a:defRPr>
                <a:solidFill>
                  <a:schemeClr val="tx1"/>
                </a:solidFill>
                <a:latin typeface="Calibri" panose="020F0502020204030204" pitchFamily="34" charset="0"/>
              </a:defRPr>
            </a:lvl8pPr>
            <a:lvl9pPr marL="4000500" indent="-3429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1754" b="1" dirty="0">
                <a:solidFill>
                  <a:srgbClr val="00FF00"/>
                </a:solidFill>
                <a:latin typeface="Arial" panose="020B0604020202020204" pitchFamily="34" charset="0"/>
              </a:rPr>
              <a:t>In R, current and emf are in phase.</a:t>
            </a:r>
          </a:p>
          <a:p>
            <a:pPr eaLnBrk="1" hangingPunct="1">
              <a:spcBef>
                <a:spcPct val="50000"/>
              </a:spcBef>
            </a:pPr>
            <a:r>
              <a:rPr lang="el-GR" altLang="en-US" sz="1754" b="1" dirty="0">
                <a:solidFill>
                  <a:srgbClr val="00FF00"/>
                </a:solidFill>
                <a:latin typeface="Arial" panose="020B0604020202020204" pitchFamily="34" charset="0"/>
              </a:rPr>
              <a:t>Φ</a:t>
            </a:r>
            <a:r>
              <a:rPr lang="en-US" altLang="en-US" sz="1754" b="1" dirty="0">
                <a:solidFill>
                  <a:srgbClr val="00FF00"/>
                </a:solidFill>
                <a:latin typeface="Arial" panose="020B0604020202020204" pitchFamily="34" charset="0"/>
              </a:rPr>
              <a:t> = 0° </a:t>
            </a:r>
          </a:p>
          <a:p>
            <a:pPr eaLnBrk="1" hangingPunct="1">
              <a:spcBef>
                <a:spcPct val="50000"/>
              </a:spcBef>
            </a:pPr>
            <a:r>
              <a:rPr lang="en-US" altLang="en-US" sz="1754" b="1" dirty="0">
                <a:solidFill>
                  <a:srgbClr val="FF0000"/>
                </a:solidFill>
                <a:latin typeface="Arial" panose="020B0604020202020204" pitchFamily="34" charset="0"/>
              </a:rPr>
              <a:t>P</a:t>
            </a:r>
            <a:r>
              <a:rPr lang="en-US" altLang="en-US" sz="1754" b="1" baseline="-25000" dirty="0">
                <a:solidFill>
                  <a:srgbClr val="FF0000"/>
                </a:solidFill>
                <a:latin typeface="Arial" panose="020B0604020202020204" pitchFamily="34" charset="0"/>
              </a:rPr>
              <a:t>av</a:t>
            </a:r>
            <a:r>
              <a:rPr lang="en-US" altLang="en-US" sz="1754" b="1" dirty="0">
                <a:solidFill>
                  <a:srgbClr val="FF0000"/>
                </a:solidFill>
                <a:latin typeface="Arial" panose="020B0604020202020204" pitchFamily="34" charset="0"/>
              </a:rPr>
              <a:t> = </a:t>
            </a:r>
            <a:r>
              <a:rPr lang="en-US" altLang="en-US" sz="1754" b="1" dirty="0" err="1">
                <a:solidFill>
                  <a:srgbClr val="FF0000"/>
                </a:solidFill>
                <a:latin typeface="CommercialScript BT" pitchFamily="66" charset="0"/>
              </a:rPr>
              <a:t>E</a:t>
            </a:r>
            <a:r>
              <a:rPr lang="en-US" altLang="en-US" sz="1754" b="1" baseline="-25000" dirty="0" err="1">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I</a:t>
            </a:r>
            <a:r>
              <a:rPr lang="en-US" altLang="en-US" sz="1754" b="1" baseline="-25000" dirty="0">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cos </a:t>
            </a:r>
            <a:r>
              <a:rPr lang="el-GR" altLang="en-US" sz="1754" b="1" dirty="0">
                <a:solidFill>
                  <a:srgbClr val="FF0000"/>
                </a:solidFill>
                <a:latin typeface="Arial" panose="020B0604020202020204" pitchFamily="34" charset="0"/>
              </a:rPr>
              <a:t>Φ</a:t>
            </a:r>
            <a:r>
              <a:rPr lang="en-US" altLang="en-US" sz="1754" b="1" dirty="0">
                <a:solidFill>
                  <a:srgbClr val="FF0000"/>
                </a:solidFill>
                <a:latin typeface="Arial" panose="020B0604020202020204" pitchFamily="34" charset="0"/>
              </a:rPr>
              <a:t> = </a:t>
            </a:r>
            <a:r>
              <a:rPr lang="en-US" altLang="en-US" sz="1754" b="1" dirty="0" err="1">
                <a:solidFill>
                  <a:srgbClr val="FF0000"/>
                </a:solidFill>
                <a:latin typeface="CommercialScript BT" pitchFamily="66" charset="0"/>
              </a:rPr>
              <a:t>E</a:t>
            </a:r>
            <a:r>
              <a:rPr lang="en-US" altLang="en-US" sz="1754" b="1" baseline="-25000" dirty="0" err="1">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I</a:t>
            </a:r>
            <a:r>
              <a:rPr lang="en-US" altLang="en-US" sz="1754" b="1" baseline="-25000" dirty="0">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cos</a:t>
            </a:r>
            <a:r>
              <a:rPr lang="en-US" altLang="en-US" sz="1754" dirty="0">
                <a:solidFill>
                  <a:srgbClr val="FF0000"/>
                </a:solidFill>
                <a:latin typeface="Arial" panose="020B0604020202020204" pitchFamily="34" charset="0"/>
              </a:rPr>
              <a:t> </a:t>
            </a:r>
            <a:r>
              <a:rPr lang="en-US" altLang="en-US" sz="1754" b="1" dirty="0">
                <a:solidFill>
                  <a:srgbClr val="FF0000"/>
                </a:solidFill>
                <a:latin typeface="Arial" panose="020B0604020202020204" pitchFamily="34" charset="0"/>
              </a:rPr>
              <a:t>0°</a:t>
            </a:r>
            <a:r>
              <a:rPr lang="en-US" altLang="en-US" sz="1754" dirty="0">
                <a:solidFill>
                  <a:srgbClr val="FF0000"/>
                </a:solidFill>
                <a:latin typeface="Arial" panose="020B0604020202020204" pitchFamily="34" charset="0"/>
              </a:rPr>
              <a:t>  </a:t>
            </a:r>
            <a:r>
              <a:rPr lang="en-US" altLang="en-US" sz="1754" b="1" dirty="0">
                <a:solidFill>
                  <a:srgbClr val="FF0000"/>
                </a:solidFill>
                <a:latin typeface="Arial" panose="020B0604020202020204" pitchFamily="34" charset="0"/>
              </a:rPr>
              <a:t>=</a:t>
            </a:r>
            <a:r>
              <a:rPr lang="en-US" altLang="en-US" sz="1754" dirty="0">
                <a:solidFill>
                  <a:srgbClr val="FF0000"/>
                </a:solidFill>
                <a:latin typeface="Arial" panose="020B0604020202020204" pitchFamily="34" charset="0"/>
              </a:rPr>
              <a:t>  </a:t>
            </a:r>
            <a:r>
              <a:rPr lang="en-US" altLang="en-US" sz="1754" b="1" dirty="0" err="1">
                <a:solidFill>
                  <a:srgbClr val="FF0000"/>
                </a:solidFill>
                <a:latin typeface="CommercialScript BT" pitchFamily="66" charset="0"/>
              </a:rPr>
              <a:t>E</a:t>
            </a:r>
            <a:r>
              <a:rPr lang="en-US" altLang="en-US" sz="1754" b="1" baseline="-25000" dirty="0" err="1">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I</a:t>
            </a:r>
            <a:r>
              <a:rPr lang="en-US" altLang="en-US" sz="1754" b="1" baseline="-25000" dirty="0">
                <a:solidFill>
                  <a:srgbClr val="FF0000"/>
                </a:solidFill>
                <a:latin typeface="Arial" panose="020B0604020202020204" pitchFamily="34" charset="0"/>
              </a:rPr>
              <a:t>v</a:t>
            </a:r>
            <a:r>
              <a:rPr lang="en-US" altLang="en-US" sz="1754" dirty="0">
                <a:solidFill>
                  <a:srgbClr val="FF0000"/>
                </a:solidFill>
                <a:latin typeface="Arial" panose="020B0604020202020204" pitchFamily="34" charset="0"/>
              </a:rPr>
              <a:t> </a:t>
            </a:r>
            <a:endParaRPr lang="en-US" altLang="en-US" sz="1754" b="1" dirty="0">
              <a:solidFill>
                <a:srgbClr val="FF0000"/>
              </a:solidFill>
              <a:latin typeface="Arial" panose="020B0604020202020204" pitchFamily="34" charset="0"/>
            </a:endParaRPr>
          </a:p>
          <a:p>
            <a:pPr eaLnBrk="1" hangingPunct="1">
              <a:spcBef>
                <a:spcPct val="50000"/>
              </a:spcBef>
            </a:pPr>
            <a:endParaRPr lang="en-US" altLang="en-US" sz="1754" b="1" dirty="0">
              <a:solidFill>
                <a:srgbClr val="9900FF"/>
              </a:solidFill>
              <a:latin typeface="Arial" panose="020B0604020202020204" pitchFamily="34" charset="0"/>
            </a:endParaRPr>
          </a:p>
        </p:txBody>
      </p:sp>
      <p:sp>
        <p:nvSpPr>
          <p:cNvPr id="34823" name="Rectangle 7">
            <a:extLst>
              <a:ext uri="{FF2B5EF4-FFF2-40B4-BE49-F238E27FC236}">
                <a16:creationId xmlns:a16="http://schemas.microsoft.com/office/drawing/2014/main" id="{243B2869-9FF6-4485-B3D9-4D8FC7694964}"/>
              </a:ext>
            </a:extLst>
          </p:cNvPr>
          <p:cNvSpPr>
            <a:spLocks noChangeArrowheads="1"/>
          </p:cNvSpPr>
          <p:nvPr/>
        </p:nvSpPr>
        <p:spPr bwMode="auto">
          <a:xfrm>
            <a:off x="1930380" y="2232323"/>
            <a:ext cx="3415288" cy="3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949" b="1" u="sng" dirty="0">
                <a:solidFill>
                  <a:srgbClr val="FFC000"/>
                </a:solidFill>
              </a:rPr>
              <a:t>Power in AC Circuit with L:</a:t>
            </a:r>
          </a:p>
        </p:txBody>
      </p:sp>
      <p:sp>
        <p:nvSpPr>
          <p:cNvPr id="34824" name="Rectangle 8">
            <a:extLst>
              <a:ext uri="{FF2B5EF4-FFF2-40B4-BE49-F238E27FC236}">
                <a16:creationId xmlns:a16="http://schemas.microsoft.com/office/drawing/2014/main" id="{BF3968EA-05ED-48BA-BFA1-A51C34438D30}"/>
              </a:ext>
            </a:extLst>
          </p:cNvPr>
          <p:cNvSpPr>
            <a:spLocks noChangeArrowheads="1"/>
          </p:cNvSpPr>
          <p:nvPr/>
        </p:nvSpPr>
        <p:spPr bwMode="auto">
          <a:xfrm>
            <a:off x="1930380" y="2719558"/>
            <a:ext cx="4231987" cy="1161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257300" indent="-342900">
              <a:defRPr>
                <a:solidFill>
                  <a:schemeClr val="tx1"/>
                </a:solidFill>
                <a:latin typeface="Calibri" panose="020F0502020204030204" pitchFamily="34" charset="0"/>
              </a:defRPr>
            </a:lvl3pPr>
            <a:lvl4pPr marL="1714500" indent="-342900">
              <a:defRPr>
                <a:solidFill>
                  <a:schemeClr val="tx1"/>
                </a:solidFill>
                <a:latin typeface="Calibri" panose="020F0502020204030204" pitchFamily="34" charset="0"/>
              </a:defRPr>
            </a:lvl4pPr>
            <a:lvl5pPr marL="2171700" indent="-342900">
              <a:defRPr>
                <a:solidFill>
                  <a:schemeClr val="tx1"/>
                </a:solidFill>
                <a:latin typeface="Calibri" panose="020F0502020204030204" pitchFamily="34" charset="0"/>
              </a:defRPr>
            </a:lvl5pPr>
            <a:lvl6pPr marL="2628900" indent="-342900" defTabSz="457200" eaLnBrk="0" fontAlgn="base" hangingPunct="0">
              <a:spcBef>
                <a:spcPct val="0"/>
              </a:spcBef>
              <a:spcAft>
                <a:spcPct val="0"/>
              </a:spcAft>
              <a:defRPr>
                <a:solidFill>
                  <a:schemeClr val="tx1"/>
                </a:solidFill>
                <a:latin typeface="Calibri" panose="020F0502020204030204" pitchFamily="34" charset="0"/>
              </a:defRPr>
            </a:lvl6pPr>
            <a:lvl7pPr marL="3086100" indent="-342900" defTabSz="457200" eaLnBrk="0" fontAlgn="base" hangingPunct="0">
              <a:spcBef>
                <a:spcPct val="0"/>
              </a:spcBef>
              <a:spcAft>
                <a:spcPct val="0"/>
              </a:spcAft>
              <a:defRPr>
                <a:solidFill>
                  <a:schemeClr val="tx1"/>
                </a:solidFill>
                <a:latin typeface="Calibri" panose="020F0502020204030204" pitchFamily="34" charset="0"/>
              </a:defRPr>
            </a:lvl7pPr>
            <a:lvl8pPr marL="3543300" indent="-342900" defTabSz="457200" eaLnBrk="0" fontAlgn="base" hangingPunct="0">
              <a:spcBef>
                <a:spcPct val="0"/>
              </a:spcBef>
              <a:spcAft>
                <a:spcPct val="0"/>
              </a:spcAft>
              <a:defRPr>
                <a:solidFill>
                  <a:schemeClr val="tx1"/>
                </a:solidFill>
                <a:latin typeface="Calibri" panose="020F0502020204030204" pitchFamily="34" charset="0"/>
              </a:defRPr>
            </a:lvl8pPr>
            <a:lvl9pPr marL="4000500" indent="-3429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1754" b="1" dirty="0">
                <a:solidFill>
                  <a:schemeClr val="bg2"/>
                </a:solidFill>
                <a:latin typeface="Arial" panose="020B0604020202020204" pitchFamily="34" charset="0"/>
              </a:rPr>
              <a:t>In L, current lags behind  emf  by </a:t>
            </a:r>
            <a:r>
              <a:rPr lang="el-GR" altLang="en-US" sz="1754" b="1" dirty="0">
                <a:solidFill>
                  <a:schemeClr val="bg2"/>
                </a:solidFill>
                <a:latin typeface="Arial" panose="020B0604020202020204" pitchFamily="34" charset="0"/>
              </a:rPr>
              <a:t>π</a:t>
            </a:r>
            <a:r>
              <a:rPr lang="en-US" altLang="en-US" sz="1754" b="1" dirty="0">
                <a:solidFill>
                  <a:schemeClr val="bg2"/>
                </a:solidFill>
                <a:latin typeface="Arial" panose="020B0604020202020204" pitchFamily="34" charset="0"/>
              </a:rPr>
              <a:t>/2.</a:t>
            </a:r>
          </a:p>
          <a:p>
            <a:pPr eaLnBrk="1" hangingPunct="1">
              <a:spcBef>
                <a:spcPct val="50000"/>
              </a:spcBef>
            </a:pPr>
            <a:r>
              <a:rPr lang="el-GR" altLang="en-US" sz="1754" b="1" dirty="0">
                <a:solidFill>
                  <a:schemeClr val="bg2"/>
                </a:solidFill>
                <a:latin typeface="Arial" panose="020B0604020202020204" pitchFamily="34" charset="0"/>
              </a:rPr>
              <a:t>Φ</a:t>
            </a:r>
            <a:r>
              <a:rPr lang="en-US" altLang="en-US" sz="1754" b="1" dirty="0">
                <a:solidFill>
                  <a:schemeClr val="bg2"/>
                </a:solidFill>
                <a:latin typeface="Arial" panose="020B0604020202020204" pitchFamily="34" charset="0"/>
              </a:rPr>
              <a:t> = -  </a:t>
            </a:r>
            <a:r>
              <a:rPr lang="el-GR" altLang="en-US" sz="1754" b="1" dirty="0">
                <a:solidFill>
                  <a:schemeClr val="bg2"/>
                </a:solidFill>
                <a:latin typeface="Arial" panose="020B0604020202020204" pitchFamily="34" charset="0"/>
              </a:rPr>
              <a:t>π</a:t>
            </a:r>
            <a:r>
              <a:rPr lang="en-US" altLang="en-US" sz="1754" b="1" dirty="0">
                <a:solidFill>
                  <a:schemeClr val="bg2"/>
                </a:solidFill>
                <a:latin typeface="Arial" panose="020B0604020202020204" pitchFamily="34" charset="0"/>
              </a:rPr>
              <a:t>/2</a:t>
            </a:r>
          </a:p>
          <a:p>
            <a:pPr eaLnBrk="1" hangingPunct="1">
              <a:spcBef>
                <a:spcPct val="50000"/>
              </a:spcBef>
            </a:pPr>
            <a:r>
              <a:rPr lang="en-US" altLang="en-US" sz="1754" b="1" dirty="0">
                <a:solidFill>
                  <a:srgbClr val="FF0000"/>
                </a:solidFill>
                <a:latin typeface="Arial" panose="020B0604020202020204" pitchFamily="34" charset="0"/>
              </a:rPr>
              <a:t>P</a:t>
            </a:r>
            <a:r>
              <a:rPr lang="en-US" altLang="en-US" sz="1754" b="1" baseline="-25000" dirty="0">
                <a:solidFill>
                  <a:srgbClr val="FF0000"/>
                </a:solidFill>
                <a:latin typeface="Arial" panose="020B0604020202020204" pitchFamily="34" charset="0"/>
              </a:rPr>
              <a:t>av</a:t>
            </a:r>
            <a:r>
              <a:rPr lang="en-US" altLang="en-US" sz="1754" b="1" dirty="0">
                <a:solidFill>
                  <a:srgbClr val="FF0000"/>
                </a:solidFill>
                <a:latin typeface="Arial" panose="020B0604020202020204" pitchFamily="34" charset="0"/>
              </a:rPr>
              <a:t> = </a:t>
            </a:r>
            <a:r>
              <a:rPr lang="en-US" altLang="en-US" sz="1754" b="1" dirty="0" err="1">
                <a:solidFill>
                  <a:srgbClr val="FF0000"/>
                </a:solidFill>
                <a:latin typeface="CommercialScript BT" pitchFamily="66" charset="0"/>
              </a:rPr>
              <a:t>E</a:t>
            </a:r>
            <a:r>
              <a:rPr lang="en-US" altLang="en-US" sz="1754" b="1" baseline="-25000" dirty="0" err="1">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I</a:t>
            </a:r>
            <a:r>
              <a:rPr lang="en-US" altLang="en-US" sz="1754" b="1" baseline="-25000" dirty="0">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cos (-</a:t>
            </a:r>
            <a:r>
              <a:rPr lang="el-GR" altLang="en-US" sz="1754" b="1" dirty="0">
                <a:solidFill>
                  <a:srgbClr val="FF0000"/>
                </a:solidFill>
                <a:latin typeface="Arial" panose="020B0604020202020204" pitchFamily="34" charset="0"/>
              </a:rPr>
              <a:t>π</a:t>
            </a:r>
            <a:r>
              <a:rPr lang="en-US" altLang="en-US" sz="1754" b="1" dirty="0">
                <a:solidFill>
                  <a:srgbClr val="FF0000"/>
                </a:solidFill>
                <a:latin typeface="Arial" panose="020B0604020202020204" pitchFamily="34" charset="0"/>
              </a:rPr>
              <a:t>/2) = </a:t>
            </a:r>
            <a:r>
              <a:rPr lang="en-US" altLang="en-US" sz="1754" b="1" dirty="0" err="1">
                <a:solidFill>
                  <a:srgbClr val="FF0000"/>
                </a:solidFill>
                <a:latin typeface="CommercialScript BT" pitchFamily="66" charset="0"/>
              </a:rPr>
              <a:t>E</a:t>
            </a:r>
            <a:r>
              <a:rPr lang="en-US" altLang="en-US" sz="1754" b="1" baseline="-25000" dirty="0" err="1">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I</a:t>
            </a:r>
            <a:r>
              <a:rPr lang="en-US" altLang="en-US" sz="1754" b="1" baseline="-25000" dirty="0">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(0)</a:t>
            </a:r>
            <a:r>
              <a:rPr lang="en-US" altLang="en-US" sz="1754" dirty="0">
                <a:solidFill>
                  <a:srgbClr val="FF0000"/>
                </a:solidFill>
                <a:latin typeface="Arial" panose="020B0604020202020204" pitchFamily="34" charset="0"/>
              </a:rPr>
              <a:t>  </a:t>
            </a:r>
            <a:r>
              <a:rPr lang="en-US" altLang="en-US" sz="1754" b="1" dirty="0">
                <a:solidFill>
                  <a:srgbClr val="FF0000"/>
                </a:solidFill>
                <a:latin typeface="Arial" panose="020B0604020202020204" pitchFamily="34" charset="0"/>
              </a:rPr>
              <a:t>=</a:t>
            </a:r>
            <a:r>
              <a:rPr lang="en-US" altLang="en-US" sz="1754" dirty="0">
                <a:solidFill>
                  <a:srgbClr val="FF0000"/>
                </a:solidFill>
                <a:latin typeface="Arial" panose="020B0604020202020204" pitchFamily="34" charset="0"/>
              </a:rPr>
              <a:t>  </a:t>
            </a:r>
            <a:r>
              <a:rPr lang="en-US" altLang="en-US" sz="1754" b="1" dirty="0">
                <a:solidFill>
                  <a:srgbClr val="FF0000"/>
                </a:solidFill>
                <a:latin typeface="Arial" panose="020B0604020202020204" pitchFamily="34" charset="0"/>
              </a:rPr>
              <a:t>0</a:t>
            </a:r>
            <a:r>
              <a:rPr lang="en-US" altLang="en-US" sz="1754" dirty="0">
                <a:solidFill>
                  <a:srgbClr val="FF0000"/>
                </a:solidFill>
                <a:latin typeface="Arial" panose="020B0604020202020204" pitchFamily="34" charset="0"/>
              </a:rPr>
              <a:t> </a:t>
            </a:r>
            <a:endParaRPr lang="en-US" altLang="en-US" sz="1754" b="1" dirty="0">
              <a:solidFill>
                <a:srgbClr val="FF0000"/>
              </a:solidFill>
              <a:latin typeface="Arial" panose="020B0604020202020204" pitchFamily="34" charset="0"/>
            </a:endParaRPr>
          </a:p>
        </p:txBody>
      </p:sp>
      <p:sp>
        <p:nvSpPr>
          <p:cNvPr id="34825" name="Rectangle 9">
            <a:extLst>
              <a:ext uri="{FF2B5EF4-FFF2-40B4-BE49-F238E27FC236}">
                <a16:creationId xmlns:a16="http://schemas.microsoft.com/office/drawing/2014/main" id="{F3A04498-FA26-4930-830F-A421F5167BC3}"/>
              </a:ext>
            </a:extLst>
          </p:cNvPr>
          <p:cNvSpPr>
            <a:spLocks noChangeArrowheads="1"/>
          </p:cNvSpPr>
          <p:nvPr/>
        </p:nvSpPr>
        <p:spPr bwMode="auto">
          <a:xfrm>
            <a:off x="1930380" y="3939967"/>
            <a:ext cx="3415288" cy="3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949" b="1" u="sng" dirty="0">
                <a:solidFill>
                  <a:srgbClr val="FFFF00"/>
                </a:solidFill>
              </a:rPr>
              <a:t>Power in AC Circuit with C:</a:t>
            </a:r>
          </a:p>
        </p:txBody>
      </p:sp>
      <p:sp>
        <p:nvSpPr>
          <p:cNvPr id="34826" name="Rectangle 10">
            <a:extLst>
              <a:ext uri="{FF2B5EF4-FFF2-40B4-BE49-F238E27FC236}">
                <a16:creationId xmlns:a16="http://schemas.microsoft.com/office/drawing/2014/main" id="{2C715122-C9CA-433F-8983-9CD73D2963E9}"/>
              </a:ext>
            </a:extLst>
          </p:cNvPr>
          <p:cNvSpPr>
            <a:spLocks noChangeArrowheads="1"/>
          </p:cNvSpPr>
          <p:nvPr/>
        </p:nvSpPr>
        <p:spPr bwMode="auto">
          <a:xfrm>
            <a:off x="1930380" y="4352957"/>
            <a:ext cx="4157742" cy="1161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257300" indent="-342900">
              <a:defRPr>
                <a:solidFill>
                  <a:schemeClr val="tx1"/>
                </a:solidFill>
                <a:latin typeface="Calibri" panose="020F0502020204030204" pitchFamily="34" charset="0"/>
              </a:defRPr>
            </a:lvl3pPr>
            <a:lvl4pPr marL="1714500" indent="-342900">
              <a:defRPr>
                <a:solidFill>
                  <a:schemeClr val="tx1"/>
                </a:solidFill>
                <a:latin typeface="Calibri" panose="020F0502020204030204" pitchFamily="34" charset="0"/>
              </a:defRPr>
            </a:lvl4pPr>
            <a:lvl5pPr marL="2171700" indent="-342900">
              <a:defRPr>
                <a:solidFill>
                  <a:schemeClr val="tx1"/>
                </a:solidFill>
                <a:latin typeface="Calibri" panose="020F0502020204030204" pitchFamily="34" charset="0"/>
              </a:defRPr>
            </a:lvl5pPr>
            <a:lvl6pPr marL="2628900" indent="-342900" defTabSz="457200" eaLnBrk="0" fontAlgn="base" hangingPunct="0">
              <a:spcBef>
                <a:spcPct val="0"/>
              </a:spcBef>
              <a:spcAft>
                <a:spcPct val="0"/>
              </a:spcAft>
              <a:defRPr>
                <a:solidFill>
                  <a:schemeClr val="tx1"/>
                </a:solidFill>
                <a:latin typeface="Calibri" panose="020F0502020204030204" pitchFamily="34" charset="0"/>
              </a:defRPr>
            </a:lvl6pPr>
            <a:lvl7pPr marL="3086100" indent="-342900" defTabSz="457200" eaLnBrk="0" fontAlgn="base" hangingPunct="0">
              <a:spcBef>
                <a:spcPct val="0"/>
              </a:spcBef>
              <a:spcAft>
                <a:spcPct val="0"/>
              </a:spcAft>
              <a:defRPr>
                <a:solidFill>
                  <a:schemeClr val="tx1"/>
                </a:solidFill>
                <a:latin typeface="Calibri" panose="020F0502020204030204" pitchFamily="34" charset="0"/>
              </a:defRPr>
            </a:lvl7pPr>
            <a:lvl8pPr marL="3543300" indent="-342900" defTabSz="457200" eaLnBrk="0" fontAlgn="base" hangingPunct="0">
              <a:spcBef>
                <a:spcPct val="0"/>
              </a:spcBef>
              <a:spcAft>
                <a:spcPct val="0"/>
              </a:spcAft>
              <a:defRPr>
                <a:solidFill>
                  <a:schemeClr val="tx1"/>
                </a:solidFill>
                <a:latin typeface="Calibri" panose="020F0502020204030204" pitchFamily="34" charset="0"/>
              </a:defRPr>
            </a:lvl8pPr>
            <a:lvl9pPr marL="4000500" indent="-3429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1754" b="1" dirty="0">
                <a:solidFill>
                  <a:srgbClr val="00FFFF"/>
                </a:solidFill>
                <a:latin typeface="Arial" panose="020B0604020202020204" pitchFamily="34" charset="0"/>
              </a:rPr>
              <a:t>In C, current leads emf  by </a:t>
            </a:r>
            <a:r>
              <a:rPr lang="el-GR" altLang="en-US" sz="1754" b="1" dirty="0">
                <a:solidFill>
                  <a:srgbClr val="00FFFF"/>
                </a:solidFill>
                <a:latin typeface="Arial" panose="020B0604020202020204" pitchFamily="34" charset="0"/>
              </a:rPr>
              <a:t>π</a:t>
            </a:r>
            <a:r>
              <a:rPr lang="en-US" altLang="en-US" sz="1754" b="1" dirty="0">
                <a:solidFill>
                  <a:srgbClr val="00FFFF"/>
                </a:solidFill>
                <a:latin typeface="Arial" panose="020B0604020202020204" pitchFamily="34" charset="0"/>
              </a:rPr>
              <a:t>/2.</a:t>
            </a:r>
          </a:p>
          <a:p>
            <a:pPr eaLnBrk="1" hangingPunct="1">
              <a:spcBef>
                <a:spcPct val="50000"/>
              </a:spcBef>
            </a:pPr>
            <a:r>
              <a:rPr lang="el-GR" altLang="en-US" sz="1754" b="1" dirty="0">
                <a:solidFill>
                  <a:srgbClr val="00FFFF"/>
                </a:solidFill>
                <a:latin typeface="Arial" panose="020B0604020202020204" pitchFamily="34" charset="0"/>
              </a:rPr>
              <a:t>Φ</a:t>
            </a:r>
            <a:r>
              <a:rPr lang="en-US" altLang="en-US" sz="1754" b="1" dirty="0">
                <a:solidFill>
                  <a:srgbClr val="00FFFF"/>
                </a:solidFill>
                <a:latin typeface="Arial" panose="020B0604020202020204" pitchFamily="34" charset="0"/>
              </a:rPr>
              <a:t> = + </a:t>
            </a:r>
            <a:r>
              <a:rPr lang="el-GR" altLang="en-US" sz="1754" b="1" dirty="0">
                <a:solidFill>
                  <a:srgbClr val="00FFFF"/>
                </a:solidFill>
                <a:latin typeface="Arial" panose="020B0604020202020204" pitchFamily="34" charset="0"/>
              </a:rPr>
              <a:t>π</a:t>
            </a:r>
            <a:r>
              <a:rPr lang="en-US" altLang="en-US" sz="1754" b="1" dirty="0">
                <a:solidFill>
                  <a:srgbClr val="00FFFF"/>
                </a:solidFill>
                <a:latin typeface="Arial" panose="020B0604020202020204" pitchFamily="34" charset="0"/>
              </a:rPr>
              <a:t>/2</a:t>
            </a:r>
          </a:p>
          <a:p>
            <a:pPr eaLnBrk="1" hangingPunct="1">
              <a:spcBef>
                <a:spcPct val="50000"/>
              </a:spcBef>
            </a:pPr>
            <a:r>
              <a:rPr lang="en-US" altLang="en-US" sz="1754" b="1" dirty="0">
                <a:solidFill>
                  <a:srgbClr val="FF0000"/>
                </a:solidFill>
                <a:latin typeface="Arial" panose="020B0604020202020204" pitchFamily="34" charset="0"/>
              </a:rPr>
              <a:t>P</a:t>
            </a:r>
            <a:r>
              <a:rPr lang="en-US" altLang="en-US" sz="1754" b="1" baseline="-25000" dirty="0">
                <a:solidFill>
                  <a:srgbClr val="FF0000"/>
                </a:solidFill>
                <a:latin typeface="Arial" panose="020B0604020202020204" pitchFamily="34" charset="0"/>
              </a:rPr>
              <a:t>av</a:t>
            </a:r>
            <a:r>
              <a:rPr lang="en-US" altLang="en-US" sz="1754" b="1" dirty="0">
                <a:solidFill>
                  <a:srgbClr val="FF0000"/>
                </a:solidFill>
                <a:latin typeface="Arial" panose="020B0604020202020204" pitchFamily="34" charset="0"/>
              </a:rPr>
              <a:t> = </a:t>
            </a:r>
            <a:r>
              <a:rPr lang="en-US" altLang="en-US" sz="1754" b="1" dirty="0" err="1">
                <a:solidFill>
                  <a:srgbClr val="FF0000"/>
                </a:solidFill>
                <a:latin typeface="CommercialScript BT" pitchFamily="66" charset="0"/>
              </a:rPr>
              <a:t>E</a:t>
            </a:r>
            <a:r>
              <a:rPr lang="en-US" altLang="en-US" sz="1754" b="1" baseline="-25000" dirty="0" err="1">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I</a:t>
            </a:r>
            <a:r>
              <a:rPr lang="en-US" altLang="en-US" sz="1754" b="1" baseline="-25000" dirty="0">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cos (</a:t>
            </a:r>
            <a:r>
              <a:rPr lang="el-GR" altLang="en-US" sz="1754" b="1" dirty="0">
                <a:solidFill>
                  <a:srgbClr val="FF0000"/>
                </a:solidFill>
                <a:latin typeface="Arial" panose="020B0604020202020204" pitchFamily="34" charset="0"/>
              </a:rPr>
              <a:t>π</a:t>
            </a:r>
            <a:r>
              <a:rPr lang="en-US" altLang="en-US" sz="1754" b="1" dirty="0">
                <a:solidFill>
                  <a:srgbClr val="FF0000"/>
                </a:solidFill>
                <a:latin typeface="Arial" panose="020B0604020202020204" pitchFamily="34" charset="0"/>
              </a:rPr>
              <a:t>/2) = </a:t>
            </a:r>
            <a:r>
              <a:rPr lang="en-US" altLang="en-US" sz="1754" b="1" dirty="0" err="1">
                <a:solidFill>
                  <a:srgbClr val="FF0000"/>
                </a:solidFill>
                <a:latin typeface="CommercialScript BT" pitchFamily="66" charset="0"/>
              </a:rPr>
              <a:t>E</a:t>
            </a:r>
            <a:r>
              <a:rPr lang="en-US" altLang="en-US" sz="1754" b="1" baseline="-25000" dirty="0" err="1">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I</a:t>
            </a:r>
            <a:r>
              <a:rPr lang="en-US" altLang="en-US" sz="1754" b="1" baseline="-25000" dirty="0">
                <a:solidFill>
                  <a:srgbClr val="FF0000"/>
                </a:solidFill>
                <a:latin typeface="Arial" panose="020B0604020202020204" pitchFamily="34" charset="0"/>
              </a:rPr>
              <a:t>v</a:t>
            </a:r>
            <a:r>
              <a:rPr lang="en-US" altLang="en-US" sz="1754" b="1" dirty="0">
                <a:solidFill>
                  <a:srgbClr val="FF0000"/>
                </a:solidFill>
                <a:latin typeface="Arial" panose="020B0604020202020204" pitchFamily="34" charset="0"/>
              </a:rPr>
              <a:t> (0)</a:t>
            </a:r>
            <a:r>
              <a:rPr lang="en-US" altLang="en-US" sz="1754" dirty="0">
                <a:solidFill>
                  <a:srgbClr val="FF0000"/>
                </a:solidFill>
                <a:latin typeface="Arial" panose="020B0604020202020204" pitchFamily="34" charset="0"/>
              </a:rPr>
              <a:t>  </a:t>
            </a:r>
            <a:r>
              <a:rPr lang="en-US" altLang="en-US" sz="1754" b="1" dirty="0">
                <a:solidFill>
                  <a:srgbClr val="FF0000"/>
                </a:solidFill>
                <a:latin typeface="Arial" panose="020B0604020202020204" pitchFamily="34" charset="0"/>
              </a:rPr>
              <a:t>=</a:t>
            </a:r>
            <a:r>
              <a:rPr lang="en-US" altLang="en-US" sz="1754" dirty="0">
                <a:solidFill>
                  <a:srgbClr val="FF0000"/>
                </a:solidFill>
                <a:latin typeface="Arial" panose="020B0604020202020204" pitchFamily="34" charset="0"/>
              </a:rPr>
              <a:t>  </a:t>
            </a:r>
            <a:r>
              <a:rPr lang="en-US" altLang="en-US" sz="1754" b="1" dirty="0">
                <a:solidFill>
                  <a:srgbClr val="FF0000"/>
                </a:solidFill>
                <a:latin typeface="Arial" panose="020B0604020202020204" pitchFamily="34" charset="0"/>
              </a:rPr>
              <a:t>0</a:t>
            </a:r>
            <a:r>
              <a:rPr lang="en-US" altLang="en-US" sz="1754" dirty="0">
                <a:solidFill>
                  <a:srgbClr val="FF0000"/>
                </a:solidFill>
                <a:latin typeface="Arial" panose="020B0604020202020204" pitchFamily="34" charset="0"/>
              </a:rPr>
              <a:t> </a:t>
            </a:r>
            <a:endParaRPr lang="en-US" altLang="en-US" sz="1754" b="1" dirty="0">
              <a:solidFill>
                <a:srgbClr val="FF0000"/>
              </a:solidFill>
              <a:latin typeface="Arial" panose="020B0604020202020204" pitchFamily="34" charset="0"/>
            </a:endParaRPr>
          </a:p>
        </p:txBody>
      </p:sp>
      <p:sp>
        <p:nvSpPr>
          <p:cNvPr id="34827" name="Text Box 11">
            <a:extLst>
              <a:ext uri="{FF2B5EF4-FFF2-40B4-BE49-F238E27FC236}">
                <a16:creationId xmlns:a16="http://schemas.microsoft.com/office/drawing/2014/main" id="{8B171ECC-A8D1-40BE-B4FE-87A6A5B0D11C}"/>
              </a:ext>
            </a:extLst>
          </p:cNvPr>
          <p:cNvSpPr txBox="1">
            <a:spLocks noChangeArrowheads="1"/>
          </p:cNvSpPr>
          <p:nvPr/>
        </p:nvSpPr>
        <p:spPr bwMode="auto">
          <a:xfrm>
            <a:off x="987105" y="5683781"/>
            <a:ext cx="926211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50000"/>
              </a:spcBef>
              <a:buFontTx/>
              <a:buNone/>
            </a:pPr>
            <a:r>
              <a:rPr lang="en-US" altLang="en-US" sz="2000" b="1" dirty="0">
                <a:solidFill>
                  <a:srgbClr val="00FFFF"/>
                </a:solidFill>
                <a:latin typeface="Tahoma" panose="020B0604030504040204" pitchFamily="34" charset="0"/>
                <a:ea typeface="Tahoma" panose="020B0604030504040204" pitchFamily="34" charset="0"/>
                <a:cs typeface="Tahoma" panose="020B0604030504040204" pitchFamily="34" charset="0"/>
              </a:rPr>
              <a:t>Power (Energy) is not dissipated in Inductor and Capacitor and hence they find a lot of practical applications and in devices using alternating current.</a:t>
            </a:r>
          </a:p>
        </p:txBody>
      </p:sp>
      <p:sp>
        <p:nvSpPr>
          <p:cNvPr id="34828" name="Text Box 12">
            <a:extLst>
              <a:ext uri="{FF2B5EF4-FFF2-40B4-BE49-F238E27FC236}">
                <a16:creationId xmlns:a16="http://schemas.microsoft.com/office/drawing/2014/main" id="{99824241-013A-4112-8960-D1686E31AB8B}"/>
              </a:ext>
            </a:extLst>
          </p:cNvPr>
          <p:cNvSpPr txBox="1">
            <a:spLocks noChangeArrowheads="1"/>
          </p:cNvSpPr>
          <p:nvPr/>
        </p:nvSpPr>
        <p:spPr bwMode="auto">
          <a:xfrm>
            <a:off x="2598588" y="243166"/>
            <a:ext cx="2078871"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00FFFF"/>
                </a:solidFill>
              </a:rPr>
              <a:t>P</a:t>
            </a:r>
            <a:r>
              <a:rPr lang="en-US" altLang="en-US" sz="1754" b="1" baseline="-25000" dirty="0">
                <a:solidFill>
                  <a:srgbClr val="00FFFF"/>
                </a:solidFill>
              </a:rPr>
              <a:t>av</a:t>
            </a:r>
            <a:r>
              <a:rPr lang="en-US" altLang="en-US" sz="1754" b="1" dirty="0">
                <a:solidFill>
                  <a:srgbClr val="00FFFF"/>
                </a:solidFill>
              </a:rPr>
              <a:t> = </a:t>
            </a:r>
            <a:r>
              <a:rPr lang="en-US" altLang="en-US" sz="1754" b="1" dirty="0" err="1">
                <a:solidFill>
                  <a:srgbClr val="00FFFF"/>
                </a:solidFill>
                <a:latin typeface="CommercialScript BT" pitchFamily="66" charset="0"/>
              </a:rPr>
              <a:t>E</a:t>
            </a:r>
            <a:r>
              <a:rPr lang="en-US" altLang="en-US" sz="1754" b="1" baseline="-25000" dirty="0" err="1">
                <a:solidFill>
                  <a:srgbClr val="00FFFF"/>
                </a:solidFill>
              </a:rPr>
              <a:t>v</a:t>
            </a:r>
            <a:r>
              <a:rPr lang="en-US" altLang="en-US" sz="1754" b="1" dirty="0">
                <a:solidFill>
                  <a:srgbClr val="00FFFF"/>
                </a:solidFill>
              </a:rPr>
              <a:t> I</a:t>
            </a:r>
            <a:r>
              <a:rPr lang="en-US" altLang="en-US" sz="1754" b="1" baseline="-25000" dirty="0">
                <a:solidFill>
                  <a:srgbClr val="00FFFF"/>
                </a:solidFill>
              </a:rPr>
              <a:t>v </a:t>
            </a:r>
            <a:r>
              <a:rPr lang="en-US" altLang="en-US" sz="1754" b="1" dirty="0">
                <a:solidFill>
                  <a:srgbClr val="00FFFF"/>
                </a:solidFill>
              </a:rPr>
              <a:t>cos </a:t>
            </a:r>
            <a:r>
              <a:rPr lang="el-GR" altLang="en-US" sz="1754" b="1" dirty="0">
                <a:solidFill>
                  <a:srgbClr val="00FFFF"/>
                </a:solidFill>
              </a:rPr>
              <a:t>Φ</a:t>
            </a:r>
            <a:endParaRPr lang="en-US" altLang="en-US" sz="1754" b="1" dirty="0">
              <a:solidFill>
                <a:srgbClr val="00FFFF"/>
              </a:solidFill>
            </a:endParaRPr>
          </a:p>
        </p:txBody>
      </p:sp>
      <p:sp>
        <p:nvSpPr>
          <p:cNvPr id="34846" name="Rectangle 30">
            <a:extLst>
              <a:ext uri="{FF2B5EF4-FFF2-40B4-BE49-F238E27FC236}">
                <a16:creationId xmlns:a16="http://schemas.microsoft.com/office/drawing/2014/main" id="{1E2E548D-6257-4FC2-B04F-EBB92E965A9A}"/>
              </a:ext>
            </a:extLst>
          </p:cNvPr>
          <p:cNvSpPr>
            <a:spLocks noChangeArrowheads="1"/>
          </p:cNvSpPr>
          <p:nvPr/>
        </p:nvSpPr>
        <p:spPr bwMode="auto">
          <a:xfrm>
            <a:off x="1930380" y="243165"/>
            <a:ext cx="4231987" cy="5345668"/>
          </a:xfrm>
          <a:prstGeom prst="rect">
            <a:avLst/>
          </a:prstGeom>
          <a:noFill/>
          <a:ln w="25400">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34846"/>
                                        </p:tgtEl>
                                        <p:attrNameLst>
                                          <p:attrName>style.visibility</p:attrName>
                                        </p:attrNameLst>
                                      </p:cBhvr>
                                      <p:to>
                                        <p:strVal val="visible"/>
                                      </p:to>
                                    </p:set>
                                    <p:anim calcmode="lin" valueType="num">
                                      <p:cBhvr>
                                        <p:cTn id="7" dur="500" fill="hold"/>
                                        <p:tgtEl>
                                          <p:spTgt spid="34846"/>
                                        </p:tgtEl>
                                        <p:attrNameLst>
                                          <p:attrName>ppt_w</p:attrName>
                                        </p:attrNameLst>
                                      </p:cBhvr>
                                      <p:tavLst>
                                        <p:tav tm="0">
                                          <p:val>
                                            <p:fltVal val="0"/>
                                          </p:val>
                                        </p:tav>
                                        <p:tav tm="100000">
                                          <p:val>
                                            <p:strVal val="#ppt_w"/>
                                          </p:val>
                                        </p:tav>
                                      </p:tavLst>
                                    </p:anim>
                                    <p:anim calcmode="lin" valueType="num">
                                      <p:cBhvr>
                                        <p:cTn id="8" dur="500" fill="hold"/>
                                        <p:tgtEl>
                                          <p:spTgt spid="34846"/>
                                        </p:tgtEl>
                                        <p:attrNameLst>
                                          <p:attrName>ppt_h</p:attrName>
                                        </p:attrNameLst>
                                      </p:cBhvr>
                                      <p:tavLst>
                                        <p:tav tm="0">
                                          <p:val>
                                            <p:fltVal val="0"/>
                                          </p:val>
                                        </p:tav>
                                        <p:tav tm="100000">
                                          <p:val>
                                            <p:strVal val="#ppt_h"/>
                                          </p:val>
                                        </p:tav>
                                      </p:tavLst>
                                    </p:anim>
                                    <p:animEffect transition="in" filter="fade">
                                      <p:cBhvr>
                                        <p:cTn id="9" dur="500"/>
                                        <p:tgtEl>
                                          <p:spTgt spid="3484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34828"/>
                                        </p:tgtEl>
                                        <p:attrNameLst>
                                          <p:attrName>style.visibility</p:attrName>
                                        </p:attrNameLst>
                                      </p:cBhvr>
                                      <p:to>
                                        <p:strVal val="visible"/>
                                      </p:to>
                                    </p:set>
                                    <p:animEffect transition="in" filter="slide(fromTop)">
                                      <p:cBhvr>
                                        <p:cTn id="14" dur="500"/>
                                        <p:tgtEl>
                                          <p:spTgt spid="3482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4820"/>
                                        </p:tgtEl>
                                        <p:attrNameLst>
                                          <p:attrName>style.visibility</p:attrName>
                                        </p:attrNameLst>
                                      </p:cBhvr>
                                      <p:to>
                                        <p:strVal val="visible"/>
                                      </p:to>
                                    </p:set>
                                    <p:animEffect transition="in" filter="wipe(up)">
                                      <p:cBhvr>
                                        <p:cTn id="19" dur="500"/>
                                        <p:tgtEl>
                                          <p:spTgt spid="3482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4822"/>
                                        </p:tgtEl>
                                        <p:attrNameLst>
                                          <p:attrName>style.visibility</p:attrName>
                                        </p:attrNameLst>
                                      </p:cBhvr>
                                      <p:to>
                                        <p:strVal val="visible"/>
                                      </p:to>
                                    </p:set>
                                    <p:animEffect transition="in" filter="wipe(up)">
                                      <p:cBhvr>
                                        <p:cTn id="24" dur="500"/>
                                        <p:tgtEl>
                                          <p:spTgt spid="3482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34823"/>
                                        </p:tgtEl>
                                        <p:attrNameLst>
                                          <p:attrName>style.visibility</p:attrName>
                                        </p:attrNameLst>
                                      </p:cBhvr>
                                      <p:to>
                                        <p:strVal val="visible"/>
                                      </p:to>
                                    </p:set>
                                    <p:animEffect transition="in" filter="wipe(up)">
                                      <p:cBhvr>
                                        <p:cTn id="29" dur="500"/>
                                        <p:tgtEl>
                                          <p:spTgt spid="34823"/>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4824"/>
                                        </p:tgtEl>
                                        <p:attrNameLst>
                                          <p:attrName>style.visibility</p:attrName>
                                        </p:attrNameLst>
                                      </p:cBhvr>
                                      <p:to>
                                        <p:strVal val="visible"/>
                                      </p:to>
                                    </p:set>
                                    <p:animEffect transition="in" filter="wipe(up)">
                                      <p:cBhvr>
                                        <p:cTn id="34" dur="500"/>
                                        <p:tgtEl>
                                          <p:spTgt spid="3482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34825"/>
                                        </p:tgtEl>
                                        <p:attrNameLst>
                                          <p:attrName>style.visibility</p:attrName>
                                        </p:attrNameLst>
                                      </p:cBhvr>
                                      <p:to>
                                        <p:strVal val="visible"/>
                                      </p:to>
                                    </p:set>
                                    <p:animEffect transition="in" filter="wipe(up)">
                                      <p:cBhvr>
                                        <p:cTn id="39" dur="500"/>
                                        <p:tgtEl>
                                          <p:spTgt spid="3482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34826"/>
                                        </p:tgtEl>
                                        <p:attrNameLst>
                                          <p:attrName>style.visibility</p:attrName>
                                        </p:attrNameLst>
                                      </p:cBhvr>
                                      <p:to>
                                        <p:strVal val="visible"/>
                                      </p:to>
                                    </p:set>
                                    <p:animEffect transition="in" filter="wipe(up)">
                                      <p:cBhvr>
                                        <p:cTn id="44" dur="500"/>
                                        <p:tgtEl>
                                          <p:spTgt spid="34826"/>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34827"/>
                                        </p:tgtEl>
                                        <p:attrNameLst>
                                          <p:attrName>style.visibility</p:attrName>
                                        </p:attrNameLst>
                                      </p:cBhvr>
                                      <p:to>
                                        <p:strVal val="visible"/>
                                      </p:to>
                                    </p:set>
                                    <p:anim calcmode="lin" valueType="num">
                                      <p:cBhvr>
                                        <p:cTn id="49" dur="500" fill="hold"/>
                                        <p:tgtEl>
                                          <p:spTgt spid="34827"/>
                                        </p:tgtEl>
                                        <p:attrNameLst>
                                          <p:attrName>ppt_w</p:attrName>
                                        </p:attrNameLst>
                                      </p:cBhvr>
                                      <p:tavLst>
                                        <p:tav tm="0">
                                          <p:val>
                                            <p:fltVal val="0"/>
                                          </p:val>
                                        </p:tav>
                                        <p:tav tm="100000">
                                          <p:val>
                                            <p:strVal val="#ppt_w"/>
                                          </p:val>
                                        </p:tav>
                                      </p:tavLst>
                                    </p:anim>
                                    <p:anim calcmode="lin" valueType="num">
                                      <p:cBhvr>
                                        <p:cTn id="50" dur="500" fill="hold"/>
                                        <p:tgtEl>
                                          <p:spTgt spid="348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p:bldP spid="34822" grpId="0"/>
      <p:bldP spid="34823" grpId="0"/>
      <p:bldP spid="34824" grpId="0"/>
      <p:bldP spid="34825" grpId="0"/>
      <p:bldP spid="34826" grpId="0"/>
      <p:bldP spid="34827" grpId="0"/>
      <p:bldP spid="34828"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grpSp>
        <p:nvGrpSpPr>
          <p:cNvPr id="34847" name="Group 31">
            <a:extLst>
              <a:ext uri="{FF2B5EF4-FFF2-40B4-BE49-F238E27FC236}">
                <a16:creationId xmlns:a16="http://schemas.microsoft.com/office/drawing/2014/main" id="{EA80FFA4-1D87-41B3-97FD-8D9DB83B351A}"/>
              </a:ext>
            </a:extLst>
          </p:cNvPr>
          <p:cNvGrpSpPr>
            <a:grpSpLocks/>
          </p:cNvGrpSpPr>
          <p:nvPr/>
        </p:nvGrpSpPr>
        <p:grpSpPr bwMode="auto">
          <a:xfrm>
            <a:off x="3712269" y="900658"/>
            <a:ext cx="1113681" cy="1039435"/>
            <a:chOff x="4320" y="384"/>
            <a:chExt cx="720" cy="672"/>
          </a:xfrm>
        </p:grpSpPr>
        <p:sp>
          <p:nvSpPr>
            <p:cNvPr id="29726" name="Line 15">
              <a:extLst>
                <a:ext uri="{FF2B5EF4-FFF2-40B4-BE49-F238E27FC236}">
                  <a16:creationId xmlns:a16="http://schemas.microsoft.com/office/drawing/2014/main" id="{FB50BCEE-019D-424D-A51C-556FA65C9832}"/>
                </a:ext>
              </a:extLst>
            </p:cNvPr>
            <p:cNvSpPr>
              <a:spLocks noChangeShapeType="1"/>
            </p:cNvSpPr>
            <p:nvPr/>
          </p:nvSpPr>
          <p:spPr bwMode="auto">
            <a:xfrm flipV="1">
              <a:off x="4320" y="576"/>
              <a:ext cx="720" cy="48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9727" name="Text Box 19">
              <a:extLst>
                <a:ext uri="{FF2B5EF4-FFF2-40B4-BE49-F238E27FC236}">
                  <a16:creationId xmlns:a16="http://schemas.microsoft.com/office/drawing/2014/main" id="{3F9B9ABE-4F65-4DCF-B15B-421C08A36768}"/>
                </a:ext>
              </a:extLst>
            </p:cNvPr>
            <p:cNvSpPr txBox="1">
              <a:spLocks noChangeArrowheads="1"/>
            </p:cNvSpPr>
            <p:nvPr/>
          </p:nvSpPr>
          <p:spPr bwMode="auto">
            <a:xfrm>
              <a:off x="4704" y="384"/>
              <a:ext cx="28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err="1">
                  <a:solidFill>
                    <a:srgbClr val="00FFFF"/>
                  </a:solidFill>
                  <a:latin typeface="CommercialScript BT" pitchFamily="66" charset="0"/>
                </a:rPr>
                <a:t>E</a:t>
              </a:r>
              <a:r>
                <a:rPr lang="en-US" altLang="en-US" sz="1754" b="1" baseline="-25000" dirty="0" err="1">
                  <a:solidFill>
                    <a:srgbClr val="00FFFF"/>
                  </a:solidFill>
                </a:rPr>
                <a:t>v</a:t>
              </a:r>
              <a:endParaRPr lang="en-US" altLang="en-US" sz="1754" b="1" baseline="-25000" dirty="0">
                <a:solidFill>
                  <a:srgbClr val="00FFFF"/>
                </a:solidFill>
              </a:endParaRPr>
            </a:p>
          </p:txBody>
        </p:sp>
      </p:grpSp>
      <p:sp>
        <p:nvSpPr>
          <p:cNvPr id="34829" name="Rectangle 13">
            <a:extLst>
              <a:ext uri="{FF2B5EF4-FFF2-40B4-BE49-F238E27FC236}">
                <a16:creationId xmlns:a16="http://schemas.microsoft.com/office/drawing/2014/main" id="{D29FAB23-B62D-4FA0-83F1-6270398A0D35}"/>
              </a:ext>
            </a:extLst>
          </p:cNvPr>
          <p:cNvSpPr>
            <a:spLocks noChangeArrowheads="1"/>
          </p:cNvSpPr>
          <p:nvPr/>
        </p:nvSpPr>
        <p:spPr bwMode="auto">
          <a:xfrm>
            <a:off x="2535661" y="156344"/>
            <a:ext cx="55293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dirty="0">
                <a:solidFill>
                  <a:srgbClr val="33CC33"/>
                </a:solidFill>
                <a:latin typeface="Tahoma" panose="020B0604030504040204" pitchFamily="34" charset="0"/>
                <a:ea typeface="Tahoma" panose="020B0604030504040204" pitchFamily="34" charset="0"/>
                <a:cs typeface="Tahoma" panose="020B0604030504040204" pitchFamily="34" charset="0"/>
              </a:rPr>
              <a:t>Wattless</a:t>
            </a:r>
            <a:r>
              <a:rPr lang="en-US" altLang="en-US" sz="2338" b="1" dirty="0">
                <a:solidFill>
                  <a:srgbClr val="33CC33"/>
                </a:solidFill>
                <a:latin typeface="Tahoma" panose="020B0604030504040204" pitchFamily="34" charset="0"/>
                <a:ea typeface="Tahoma" panose="020B0604030504040204" pitchFamily="34" charset="0"/>
                <a:cs typeface="Tahoma" panose="020B0604030504040204" pitchFamily="34" charset="0"/>
              </a:rPr>
              <a:t> Current or Idle Current:</a:t>
            </a:r>
          </a:p>
        </p:txBody>
      </p:sp>
      <p:grpSp>
        <p:nvGrpSpPr>
          <p:cNvPr id="34848" name="Group 32">
            <a:extLst>
              <a:ext uri="{FF2B5EF4-FFF2-40B4-BE49-F238E27FC236}">
                <a16:creationId xmlns:a16="http://schemas.microsoft.com/office/drawing/2014/main" id="{40746E57-E55D-456A-A9B2-FB6C4D872F9E}"/>
              </a:ext>
            </a:extLst>
          </p:cNvPr>
          <p:cNvGrpSpPr>
            <a:grpSpLocks/>
          </p:cNvGrpSpPr>
          <p:nvPr/>
        </p:nvGrpSpPr>
        <p:grpSpPr bwMode="auto">
          <a:xfrm>
            <a:off x="3712269" y="1494621"/>
            <a:ext cx="1410662" cy="445472"/>
            <a:chOff x="4320" y="768"/>
            <a:chExt cx="912" cy="288"/>
          </a:xfrm>
        </p:grpSpPr>
        <p:sp>
          <p:nvSpPr>
            <p:cNvPr id="29724" name="Line 14">
              <a:extLst>
                <a:ext uri="{FF2B5EF4-FFF2-40B4-BE49-F238E27FC236}">
                  <a16:creationId xmlns:a16="http://schemas.microsoft.com/office/drawing/2014/main" id="{BABBB55D-ECDF-46DF-B451-9E809D12A29F}"/>
                </a:ext>
              </a:extLst>
            </p:cNvPr>
            <p:cNvSpPr>
              <a:spLocks noChangeShapeType="1"/>
            </p:cNvSpPr>
            <p:nvPr/>
          </p:nvSpPr>
          <p:spPr bwMode="auto">
            <a:xfrm>
              <a:off x="4320" y="1056"/>
              <a:ext cx="816"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9725" name="Text Box 18">
              <a:extLst>
                <a:ext uri="{FF2B5EF4-FFF2-40B4-BE49-F238E27FC236}">
                  <a16:creationId xmlns:a16="http://schemas.microsoft.com/office/drawing/2014/main" id="{569B7F34-75FE-4518-831F-CB003D7A6F13}"/>
                </a:ext>
              </a:extLst>
            </p:cNvPr>
            <p:cNvSpPr txBox="1">
              <a:spLocks noChangeArrowheads="1"/>
            </p:cNvSpPr>
            <p:nvPr/>
          </p:nvSpPr>
          <p:spPr bwMode="auto">
            <a:xfrm>
              <a:off x="4992" y="768"/>
              <a:ext cx="2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FF0000"/>
                  </a:solidFill>
                </a:rPr>
                <a:t>I</a:t>
              </a:r>
              <a:r>
                <a:rPr lang="en-US" altLang="en-US" sz="1754" b="1" baseline="-25000">
                  <a:solidFill>
                    <a:srgbClr val="FF0000"/>
                  </a:solidFill>
                </a:rPr>
                <a:t>v</a:t>
              </a:r>
            </a:p>
          </p:txBody>
        </p:sp>
      </p:grpSp>
      <p:sp>
        <p:nvSpPr>
          <p:cNvPr id="34836" name="Text Box 20">
            <a:extLst>
              <a:ext uri="{FF2B5EF4-FFF2-40B4-BE49-F238E27FC236}">
                <a16:creationId xmlns:a16="http://schemas.microsoft.com/office/drawing/2014/main" id="{CCB39ADB-25C4-4102-8986-EE817EBAAACD}"/>
              </a:ext>
            </a:extLst>
          </p:cNvPr>
          <p:cNvSpPr txBox="1">
            <a:spLocks noChangeArrowheads="1"/>
          </p:cNvSpPr>
          <p:nvPr/>
        </p:nvSpPr>
        <p:spPr bwMode="auto">
          <a:xfrm>
            <a:off x="3118306" y="1434297"/>
            <a:ext cx="1113681"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0000"/>
                </a:solidFill>
              </a:rPr>
              <a:t>I</a:t>
            </a:r>
            <a:r>
              <a:rPr lang="en-US" altLang="en-US" sz="1754" b="1" baseline="-25000" dirty="0">
                <a:solidFill>
                  <a:srgbClr val="FF0000"/>
                </a:solidFill>
              </a:rPr>
              <a:t>v </a:t>
            </a:r>
            <a:r>
              <a:rPr lang="en-US" altLang="en-US" sz="1754" b="1" dirty="0">
                <a:solidFill>
                  <a:srgbClr val="00FFFF"/>
                </a:solidFill>
              </a:rPr>
              <a:t>cos </a:t>
            </a:r>
            <a:r>
              <a:rPr lang="el-GR" altLang="en-US" sz="1754" b="1" dirty="0">
                <a:solidFill>
                  <a:srgbClr val="00FFFF"/>
                </a:solidFill>
              </a:rPr>
              <a:t>Φ</a:t>
            </a:r>
            <a:r>
              <a:rPr lang="en-US" altLang="en-US" sz="1754" b="1" baseline="-25000" dirty="0">
                <a:solidFill>
                  <a:srgbClr val="FF0000"/>
                </a:solidFill>
              </a:rPr>
              <a:t> </a:t>
            </a:r>
          </a:p>
        </p:txBody>
      </p:sp>
      <p:sp>
        <p:nvSpPr>
          <p:cNvPr id="34837" name="Text Box 21">
            <a:extLst>
              <a:ext uri="{FF2B5EF4-FFF2-40B4-BE49-F238E27FC236}">
                <a16:creationId xmlns:a16="http://schemas.microsoft.com/office/drawing/2014/main" id="{49019192-73D6-438A-BE2C-9A0E632471DD}"/>
              </a:ext>
            </a:extLst>
          </p:cNvPr>
          <p:cNvSpPr txBox="1">
            <a:spLocks noChangeArrowheads="1"/>
          </p:cNvSpPr>
          <p:nvPr/>
        </p:nvSpPr>
        <p:spPr bwMode="auto">
          <a:xfrm>
            <a:off x="3118306" y="2311321"/>
            <a:ext cx="1113681"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FF0000"/>
                </a:solidFill>
              </a:rPr>
              <a:t>I</a:t>
            </a:r>
            <a:r>
              <a:rPr lang="en-US" altLang="en-US" sz="1754" b="1" baseline="-25000" dirty="0">
                <a:solidFill>
                  <a:srgbClr val="FF0000"/>
                </a:solidFill>
              </a:rPr>
              <a:t>v </a:t>
            </a:r>
            <a:r>
              <a:rPr lang="en-US" altLang="en-US" sz="1754" b="1" dirty="0">
                <a:solidFill>
                  <a:srgbClr val="00FFFF"/>
                </a:solidFill>
              </a:rPr>
              <a:t>sin </a:t>
            </a:r>
            <a:r>
              <a:rPr lang="el-GR" altLang="en-US" sz="1754" b="1" dirty="0">
                <a:solidFill>
                  <a:srgbClr val="00FFFF"/>
                </a:solidFill>
              </a:rPr>
              <a:t>Φ</a:t>
            </a:r>
            <a:r>
              <a:rPr lang="en-US" altLang="en-US" sz="1754" b="1" baseline="-25000" dirty="0">
                <a:solidFill>
                  <a:srgbClr val="00FFFF"/>
                </a:solidFill>
              </a:rPr>
              <a:t> </a:t>
            </a:r>
          </a:p>
        </p:txBody>
      </p:sp>
      <p:grpSp>
        <p:nvGrpSpPr>
          <p:cNvPr id="34849" name="Group 33">
            <a:extLst>
              <a:ext uri="{FF2B5EF4-FFF2-40B4-BE49-F238E27FC236}">
                <a16:creationId xmlns:a16="http://schemas.microsoft.com/office/drawing/2014/main" id="{B9BFF4BB-7F78-4D99-A87D-12C898A4C7CD}"/>
              </a:ext>
            </a:extLst>
          </p:cNvPr>
          <p:cNvGrpSpPr>
            <a:grpSpLocks/>
          </p:cNvGrpSpPr>
          <p:nvPr/>
        </p:nvGrpSpPr>
        <p:grpSpPr bwMode="auto">
          <a:xfrm>
            <a:off x="4009255" y="1643111"/>
            <a:ext cx="437739" cy="361946"/>
            <a:chOff x="4512" y="864"/>
            <a:chExt cx="283" cy="234"/>
          </a:xfrm>
        </p:grpSpPr>
        <p:sp>
          <p:nvSpPr>
            <p:cNvPr id="29722" name="Arc 22">
              <a:extLst>
                <a:ext uri="{FF2B5EF4-FFF2-40B4-BE49-F238E27FC236}">
                  <a16:creationId xmlns:a16="http://schemas.microsoft.com/office/drawing/2014/main" id="{6DA9F57C-BED1-43F3-ABEE-A9FD080F808B}"/>
                </a:ext>
              </a:extLst>
            </p:cNvPr>
            <p:cNvSpPr>
              <a:spLocks/>
            </p:cNvSpPr>
            <p:nvPr/>
          </p:nvSpPr>
          <p:spPr bwMode="auto">
            <a:xfrm>
              <a:off x="4512" y="931"/>
              <a:ext cx="96" cy="125"/>
            </a:xfrm>
            <a:custGeom>
              <a:avLst/>
              <a:gdLst>
                <a:gd name="T0" fmla="*/ 0 w 21600"/>
                <a:gd name="T1" fmla="*/ 0 h 28043"/>
                <a:gd name="T2" fmla="*/ 0 w 21600"/>
                <a:gd name="T3" fmla="*/ 1 h 28043"/>
                <a:gd name="T4" fmla="*/ 0 w 21600"/>
                <a:gd name="T5" fmla="*/ 0 h 28043"/>
                <a:gd name="T6" fmla="*/ 0 60000 65536"/>
                <a:gd name="T7" fmla="*/ 0 60000 65536"/>
                <a:gd name="T8" fmla="*/ 0 60000 65536"/>
              </a:gdLst>
              <a:ahLst/>
              <a:cxnLst>
                <a:cxn ang="T6">
                  <a:pos x="T0" y="T1"/>
                </a:cxn>
                <a:cxn ang="T7">
                  <a:pos x="T2" y="T3"/>
                </a:cxn>
                <a:cxn ang="T8">
                  <a:pos x="T4" y="T5"/>
                </a:cxn>
              </a:cxnLst>
              <a:rect l="0" t="0" r="r" b="b"/>
              <a:pathLst>
                <a:path w="21600" h="28043" fill="none" extrusionOk="0">
                  <a:moveTo>
                    <a:pt x="-1" y="0"/>
                  </a:moveTo>
                  <a:cubicBezTo>
                    <a:pt x="11929" y="0"/>
                    <a:pt x="21600" y="9670"/>
                    <a:pt x="21600" y="21600"/>
                  </a:cubicBezTo>
                  <a:cubicBezTo>
                    <a:pt x="21600" y="23785"/>
                    <a:pt x="21268" y="25957"/>
                    <a:pt x="20616" y="28042"/>
                  </a:cubicBezTo>
                </a:path>
                <a:path w="21600" h="28043" stroke="0" extrusionOk="0">
                  <a:moveTo>
                    <a:pt x="-1" y="0"/>
                  </a:moveTo>
                  <a:cubicBezTo>
                    <a:pt x="11929" y="0"/>
                    <a:pt x="21600" y="9670"/>
                    <a:pt x="21600" y="21600"/>
                  </a:cubicBezTo>
                  <a:cubicBezTo>
                    <a:pt x="21600" y="23785"/>
                    <a:pt x="21268" y="25957"/>
                    <a:pt x="20616" y="28042"/>
                  </a:cubicBezTo>
                  <a:lnTo>
                    <a:pt x="0" y="21600"/>
                  </a:lnTo>
                  <a:lnTo>
                    <a:pt x="-1" y="0"/>
                  </a:lnTo>
                  <a:close/>
                </a:path>
              </a:pathLst>
            </a:custGeom>
            <a:noFill/>
            <a:ln w="28575">
              <a:solidFill>
                <a:srgbClr val="99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29723" name="Rectangle 23">
              <a:extLst>
                <a:ext uri="{FF2B5EF4-FFF2-40B4-BE49-F238E27FC236}">
                  <a16:creationId xmlns:a16="http://schemas.microsoft.com/office/drawing/2014/main" id="{6DBE92FA-6BC3-4F06-B3AB-20BC6B113B14}"/>
                </a:ext>
              </a:extLst>
            </p:cNvPr>
            <p:cNvSpPr>
              <a:spLocks noChangeArrowheads="1"/>
            </p:cNvSpPr>
            <p:nvPr/>
          </p:nvSpPr>
          <p:spPr bwMode="auto">
            <a:xfrm>
              <a:off x="4560" y="864"/>
              <a:ext cx="235"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n-US" sz="1754" b="1">
                  <a:solidFill>
                    <a:srgbClr val="9900FF"/>
                  </a:solidFill>
                </a:rPr>
                <a:t>Φ</a:t>
              </a:r>
              <a:endParaRPr lang="en-US" altLang="en-US" sz="1754" b="1">
                <a:solidFill>
                  <a:srgbClr val="9900FF"/>
                </a:solidFill>
              </a:endParaRPr>
            </a:p>
          </p:txBody>
        </p:sp>
      </p:grpSp>
      <p:grpSp>
        <p:nvGrpSpPr>
          <p:cNvPr id="34851" name="Group 35">
            <a:extLst>
              <a:ext uri="{FF2B5EF4-FFF2-40B4-BE49-F238E27FC236}">
                <a16:creationId xmlns:a16="http://schemas.microsoft.com/office/drawing/2014/main" id="{09CEB598-5961-46C3-BCB2-EDEE18B0A7E8}"/>
              </a:ext>
            </a:extLst>
          </p:cNvPr>
          <p:cNvGrpSpPr>
            <a:grpSpLocks/>
          </p:cNvGrpSpPr>
          <p:nvPr/>
        </p:nvGrpSpPr>
        <p:grpSpPr bwMode="auto">
          <a:xfrm>
            <a:off x="3712267" y="1865850"/>
            <a:ext cx="530545" cy="406804"/>
            <a:chOff x="4320" y="1008"/>
            <a:chExt cx="343" cy="263"/>
          </a:xfrm>
        </p:grpSpPr>
        <p:grpSp>
          <p:nvGrpSpPr>
            <p:cNvPr id="29718" name="Group 24">
              <a:extLst>
                <a:ext uri="{FF2B5EF4-FFF2-40B4-BE49-F238E27FC236}">
                  <a16:creationId xmlns:a16="http://schemas.microsoft.com/office/drawing/2014/main" id="{4EA85FC3-A4CE-4996-A9C4-D4FC3EF11979}"/>
                </a:ext>
              </a:extLst>
            </p:cNvPr>
            <p:cNvGrpSpPr>
              <a:grpSpLocks/>
            </p:cNvGrpSpPr>
            <p:nvPr/>
          </p:nvGrpSpPr>
          <p:grpSpPr bwMode="auto">
            <a:xfrm rot="3852991">
              <a:off x="4320" y="1008"/>
              <a:ext cx="96" cy="96"/>
              <a:chOff x="4272" y="2400"/>
              <a:chExt cx="96" cy="96"/>
            </a:xfrm>
          </p:grpSpPr>
          <p:sp>
            <p:nvSpPr>
              <p:cNvPr id="29720" name="Line 25">
                <a:extLst>
                  <a:ext uri="{FF2B5EF4-FFF2-40B4-BE49-F238E27FC236}">
                    <a16:creationId xmlns:a16="http://schemas.microsoft.com/office/drawing/2014/main" id="{2E1BFED2-3DD8-42E7-AF79-8E4E6F0F29C2}"/>
                  </a:ext>
                </a:extLst>
              </p:cNvPr>
              <p:cNvSpPr>
                <a:spLocks noChangeShapeType="1"/>
              </p:cNvSpPr>
              <p:nvPr/>
            </p:nvSpPr>
            <p:spPr bwMode="auto">
              <a:xfrm>
                <a:off x="4272" y="2400"/>
                <a:ext cx="96" cy="0"/>
              </a:xfrm>
              <a:prstGeom prst="line">
                <a:avLst/>
              </a:prstGeom>
              <a:noFill/>
              <a:ln w="2857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29721" name="Line 26">
                <a:extLst>
                  <a:ext uri="{FF2B5EF4-FFF2-40B4-BE49-F238E27FC236}">
                    <a16:creationId xmlns:a16="http://schemas.microsoft.com/office/drawing/2014/main" id="{40C5145E-C3DC-47B1-A416-0D6C10BD1AF3}"/>
                  </a:ext>
                </a:extLst>
              </p:cNvPr>
              <p:cNvSpPr>
                <a:spLocks noChangeShapeType="1"/>
              </p:cNvSpPr>
              <p:nvPr/>
            </p:nvSpPr>
            <p:spPr bwMode="auto">
              <a:xfrm>
                <a:off x="4368" y="2400"/>
                <a:ext cx="0" cy="96"/>
              </a:xfrm>
              <a:prstGeom prst="line">
                <a:avLst/>
              </a:prstGeom>
              <a:noFill/>
              <a:ln w="2857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29719" name="Rectangle 27">
              <a:extLst>
                <a:ext uri="{FF2B5EF4-FFF2-40B4-BE49-F238E27FC236}">
                  <a16:creationId xmlns:a16="http://schemas.microsoft.com/office/drawing/2014/main" id="{235534CB-B883-4465-9542-7F2672615CC9}"/>
                </a:ext>
              </a:extLst>
            </p:cNvPr>
            <p:cNvSpPr>
              <a:spLocks noChangeArrowheads="1"/>
            </p:cNvSpPr>
            <p:nvPr/>
          </p:nvSpPr>
          <p:spPr bwMode="auto">
            <a:xfrm>
              <a:off x="4368" y="1056"/>
              <a:ext cx="295"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559" b="1">
                  <a:solidFill>
                    <a:srgbClr val="0066FF"/>
                  </a:solidFill>
                </a:rPr>
                <a:t>90</a:t>
              </a:r>
              <a:r>
                <a:rPr lang="en-US" altLang="en-US" sz="1559" b="1">
                  <a:solidFill>
                    <a:srgbClr val="0000FF"/>
                  </a:solidFill>
                </a:rPr>
                <a:t>°</a:t>
              </a:r>
            </a:p>
          </p:txBody>
        </p:sp>
      </p:grpSp>
      <p:sp>
        <p:nvSpPr>
          <p:cNvPr id="34844" name="Text Box 28">
            <a:extLst>
              <a:ext uri="{FF2B5EF4-FFF2-40B4-BE49-F238E27FC236}">
                <a16:creationId xmlns:a16="http://schemas.microsoft.com/office/drawing/2014/main" id="{A779BAC1-0E87-4BCD-85D1-6926D28E2925}"/>
              </a:ext>
            </a:extLst>
          </p:cNvPr>
          <p:cNvSpPr txBox="1">
            <a:spLocks noChangeArrowheads="1"/>
          </p:cNvSpPr>
          <p:nvPr/>
        </p:nvSpPr>
        <p:spPr bwMode="auto">
          <a:xfrm>
            <a:off x="1226767" y="3420360"/>
            <a:ext cx="9726911" cy="2308324"/>
          </a:xfrm>
          <a:prstGeom prst="rect">
            <a:avLst/>
          </a:prstGeom>
          <a:noFill/>
          <a:ln w="222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50000"/>
              </a:spcBef>
              <a:buFontTx/>
              <a:buNone/>
            </a:pP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The component I</a:t>
            </a:r>
            <a:r>
              <a:rPr lang="en-US" altLang="en-US" sz="2400" baseline="-25000" dirty="0">
                <a:solidFill>
                  <a:srgbClr val="FFFF00"/>
                </a:solidFill>
                <a:latin typeface="Tahoma" panose="020B0604030504040204" pitchFamily="34" charset="0"/>
                <a:ea typeface="Tahoma" panose="020B0604030504040204" pitchFamily="34" charset="0"/>
                <a:cs typeface="Tahoma" panose="020B0604030504040204" pitchFamily="34" charset="0"/>
              </a:rPr>
              <a:t>v</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cos </a:t>
            </a:r>
            <a:r>
              <a:rPr lang="el-GR"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Φ</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generates power with </a:t>
            </a:r>
            <a:r>
              <a:rPr lang="en-US" altLang="en-US" sz="2400" dirty="0" err="1">
                <a:solidFill>
                  <a:srgbClr val="FFFF00"/>
                </a:solidFill>
                <a:latin typeface="Tahoma" panose="020B0604030504040204" pitchFamily="34" charset="0"/>
                <a:ea typeface="Tahoma" panose="020B0604030504040204" pitchFamily="34" charset="0"/>
                <a:cs typeface="Tahoma" panose="020B0604030504040204" pitchFamily="34" charset="0"/>
              </a:rPr>
              <a:t>E</a:t>
            </a:r>
            <a:r>
              <a:rPr lang="en-US" altLang="en-US" sz="2400" baseline="-25000" dirty="0" err="1">
                <a:solidFill>
                  <a:srgbClr val="FFFF00"/>
                </a:solidFill>
                <a:latin typeface="Tahoma" panose="020B0604030504040204" pitchFamily="34" charset="0"/>
                <a:ea typeface="Tahoma" panose="020B0604030504040204" pitchFamily="34" charset="0"/>
                <a:cs typeface="Tahoma" panose="020B0604030504040204" pitchFamily="34" charset="0"/>
              </a:rPr>
              <a:t>v</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a:t>
            </a:r>
          </a:p>
          <a:p>
            <a:pPr algn="just" eaLnBrk="1" hangingPunct="1">
              <a:lnSpc>
                <a:spcPct val="100000"/>
              </a:lnSpc>
              <a:spcBef>
                <a:spcPct val="50000"/>
              </a:spcBef>
              <a:buFontTx/>
              <a:buNone/>
            </a:pPr>
            <a:r>
              <a:rPr lang="en-US" altLang="en-US" sz="2400" dirty="0">
                <a:solidFill>
                  <a:srgbClr val="00FF00"/>
                </a:solidFill>
                <a:latin typeface="Tahoma" panose="020B0604030504040204" pitchFamily="34" charset="0"/>
                <a:ea typeface="Tahoma" panose="020B0604030504040204" pitchFamily="34" charset="0"/>
                <a:cs typeface="Tahoma" panose="020B0604030504040204" pitchFamily="34" charset="0"/>
              </a:rPr>
              <a:t>However, the component  I</a:t>
            </a:r>
            <a:r>
              <a:rPr lang="en-US" altLang="en-US" sz="2400" baseline="-25000" dirty="0">
                <a:solidFill>
                  <a:srgbClr val="00FF00"/>
                </a:solidFill>
                <a:latin typeface="Tahoma" panose="020B0604030504040204" pitchFamily="34" charset="0"/>
                <a:ea typeface="Tahoma" panose="020B0604030504040204" pitchFamily="34" charset="0"/>
                <a:cs typeface="Tahoma" panose="020B0604030504040204" pitchFamily="34" charset="0"/>
              </a:rPr>
              <a:t>v</a:t>
            </a:r>
            <a:r>
              <a:rPr lang="en-US" altLang="en-US" sz="2400" dirty="0">
                <a:solidFill>
                  <a:srgbClr val="00FF00"/>
                </a:solidFill>
                <a:latin typeface="Tahoma" panose="020B0604030504040204" pitchFamily="34" charset="0"/>
                <a:ea typeface="Tahoma" panose="020B0604030504040204" pitchFamily="34" charset="0"/>
                <a:cs typeface="Tahoma" panose="020B0604030504040204" pitchFamily="34" charset="0"/>
              </a:rPr>
              <a:t> sin </a:t>
            </a:r>
            <a:r>
              <a:rPr lang="el-GR" altLang="en-US" sz="2400" dirty="0">
                <a:solidFill>
                  <a:srgbClr val="00FF00"/>
                </a:solidFill>
                <a:latin typeface="Tahoma" panose="020B0604030504040204" pitchFamily="34" charset="0"/>
                <a:ea typeface="Tahoma" panose="020B0604030504040204" pitchFamily="34" charset="0"/>
                <a:cs typeface="Tahoma" panose="020B0604030504040204" pitchFamily="34" charset="0"/>
              </a:rPr>
              <a:t>Φ</a:t>
            </a:r>
            <a:r>
              <a:rPr lang="en-US" altLang="en-US" sz="2400" dirty="0">
                <a:solidFill>
                  <a:srgbClr val="00FF00"/>
                </a:solidFill>
                <a:latin typeface="Tahoma" panose="020B0604030504040204" pitchFamily="34" charset="0"/>
                <a:ea typeface="Tahoma" panose="020B0604030504040204" pitchFamily="34" charset="0"/>
                <a:cs typeface="Tahoma" panose="020B0604030504040204" pitchFamily="34" charset="0"/>
              </a:rPr>
              <a:t> does not contribute to power along </a:t>
            </a:r>
            <a:r>
              <a:rPr lang="en-US" altLang="en-US" sz="2400" dirty="0" err="1">
                <a:solidFill>
                  <a:srgbClr val="00FF00"/>
                </a:solidFill>
                <a:latin typeface="Tahoma" panose="020B0604030504040204" pitchFamily="34" charset="0"/>
                <a:ea typeface="Tahoma" panose="020B0604030504040204" pitchFamily="34" charset="0"/>
                <a:cs typeface="Tahoma" panose="020B0604030504040204" pitchFamily="34" charset="0"/>
              </a:rPr>
              <a:t>E</a:t>
            </a:r>
            <a:r>
              <a:rPr lang="en-US" altLang="en-US" sz="2400" baseline="-25000" dirty="0" err="1">
                <a:solidFill>
                  <a:srgbClr val="00FF00"/>
                </a:solidFill>
                <a:latin typeface="Tahoma" panose="020B0604030504040204" pitchFamily="34" charset="0"/>
                <a:ea typeface="Tahoma" panose="020B0604030504040204" pitchFamily="34" charset="0"/>
                <a:cs typeface="Tahoma" panose="020B0604030504040204" pitchFamily="34" charset="0"/>
              </a:rPr>
              <a:t>v</a:t>
            </a:r>
            <a:r>
              <a:rPr lang="en-US" altLang="en-US" sz="2400" dirty="0">
                <a:solidFill>
                  <a:srgbClr val="00FF00"/>
                </a:solidFill>
                <a:latin typeface="Tahoma" panose="020B0604030504040204" pitchFamily="34" charset="0"/>
                <a:ea typeface="Tahoma" panose="020B0604030504040204" pitchFamily="34" charset="0"/>
                <a:cs typeface="Tahoma" panose="020B0604030504040204" pitchFamily="34" charset="0"/>
              </a:rPr>
              <a:t> and hence power generated is zero.  </a:t>
            </a:r>
            <a:r>
              <a:rPr lang="en-US" altLang="en-US" sz="2400" dirty="0">
                <a:solidFill>
                  <a:srgbClr val="00FFFF"/>
                </a:solidFill>
                <a:latin typeface="Tahoma" panose="020B0604030504040204" pitchFamily="34" charset="0"/>
                <a:ea typeface="Tahoma" panose="020B0604030504040204" pitchFamily="34" charset="0"/>
                <a:cs typeface="Tahoma" panose="020B0604030504040204" pitchFamily="34" charset="0"/>
              </a:rPr>
              <a:t>This component of current is called wattless or idle current.</a:t>
            </a:r>
          </a:p>
          <a:p>
            <a:pPr algn="just" eaLnBrk="1" hangingPunct="1">
              <a:lnSpc>
                <a:spcPct val="100000"/>
              </a:lnSpc>
              <a:spcBef>
                <a:spcPct val="50000"/>
              </a:spcBef>
              <a:buFontTx/>
              <a:buNone/>
            </a:pP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P = </a:t>
            </a:r>
            <a:r>
              <a:rPr lang="en-US" altLang="en-US" sz="2400" dirty="0" err="1">
                <a:solidFill>
                  <a:schemeClr val="bg1"/>
                </a:solidFill>
                <a:latin typeface="Tahoma" panose="020B0604030504040204" pitchFamily="34" charset="0"/>
                <a:ea typeface="Tahoma" panose="020B0604030504040204" pitchFamily="34" charset="0"/>
                <a:cs typeface="Tahoma" panose="020B0604030504040204" pitchFamily="34" charset="0"/>
              </a:rPr>
              <a:t>E</a:t>
            </a:r>
            <a:r>
              <a:rPr lang="en-US" altLang="en-US" sz="2400" baseline="-25000" dirty="0" err="1">
                <a:solidFill>
                  <a:schemeClr val="bg1"/>
                </a:solidFill>
                <a:latin typeface="Tahoma" panose="020B0604030504040204" pitchFamily="34" charset="0"/>
                <a:ea typeface="Tahoma" panose="020B0604030504040204" pitchFamily="34" charset="0"/>
                <a:cs typeface="Tahoma" panose="020B0604030504040204" pitchFamily="34" charset="0"/>
              </a:rPr>
              <a:t>v</a:t>
            </a: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I</a:t>
            </a:r>
            <a:r>
              <a:rPr lang="en-US" altLang="en-US" sz="2400" baseline="-25000" dirty="0">
                <a:solidFill>
                  <a:schemeClr val="bg1"/>
                </a:solidFill>
                <a:latin typeface="Tahoma" panose="020B0604030504040204" pitchFamily="34" charset="0"/>
                <a:ea typeface="Tahoma" panose="020B0604030504040204" pitchFamily="34" charset="0"/>
                <a:cs typeface="Tahoma" panose="020B0604030504040204" pitchFamily="34" charset="0"/>
              </a:rPr>
              <a:t>v</a:t>
            </a: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sin </a:t>
            </a:r>
            <a:r>
              <a:rPr lang="el-GR"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Φ</a:t>
            </a: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cos 90° = 0</a:t>
            </a:r>
          </a:p>
        </p:txBody>
      </p:sp>
      <p:sp>
        <p:nvSpPr>
          <p:cNvPr id="34845" name="Rectangle 29">
            <a:extLst>
              <a:ext uri="{FF2B5EF4-FFF2-40B4-BE49-F238E27FC236}">
                <a16:creationId xmlns:a16="http://schemas.microsoft.com/office/drawing/2014/main" id="{0F44D836-7A83-44FB-9007-8B33F986DF59}"/>
              </a:ext>
            </a:extLst>
          </p:cNvPr>
          <p:cNvSpPr>
            <a:spLocks noChangeArrowheads="1"/>
          </p:cNvSpPr>
          <p:nvPr/>
        </p:nvSpPr>
        <p:spPr bwMode="auto">
          <a:xfrm>
            <a:off x="3044061" y="960982"/>
            <a:ext cx="2153116" cy="1781889"/>
          </a:xfrm>
          <a:prstGeom prst="rect">
            <a:avLst/>
          </a:prstGeom>
          <a:noFill/>
          <a:ln w="158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4833" name="Line 17">
            <a:extLst>
              <a:ext uri="{FF2B5EF4-FFF2-40B4-BE49-F238E27FC236}">
                <a16:creationId xmlns:a16="http://schemas.microsoft.com/office/drawing/2014/main" id="{A9A1468B-A1EE-4EA1-B578-11EAFDC58029}"/>
              </a:ext>
            </a:extLst>
          </p:cNvPr>
          <p:cNvSpPr>
            <a:spLocks noChangeShapeType="1"/>
          </p:cNvSpPr>
          <p:nvPr/>
        </p:nvSpPr>
        <p:spPr bwMode="auto">
          <a:xfrm>
            <a:off x="3712269" y="1940093"/>
            <a:ext cx="371227" cy="593963"/>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4832" name="Line 16">
            <a:extLst>
              <a:ext uri="{FF2B5EF4-FFF2-40B4-BE49-F238E27FC236}">
                <a16:creationId xmlns:a16="http://schemas.microsoft.com/office/drawing/2014/main" id="{F763E82A-5375-464B-B670-C7411A4016D7}"/>
              </a:ext>
            </a:extLst>
          </p:cNvPr>
          <p:cNvSpPr>
            <a:spLocks noChangeShapeType="1"/>
          </p:cNvSpPr>
          <p:nvPr/>
        </p:nvSpPr>
        <p:spPr bwMode="auto">
          <a:xfrm flipV="1">
            <a:off x="3712269" y="1494621"/>
            <a:ext cx="668209" cy="445472"/>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Tree>
    <p:extLst>
      <p:ext uri="{BB962C8B-B14F-4D97-AF65-F5344CB8AC3E}">
        <p14:creationId xmlns:p14="http://schemas.microsoft.com/office/powerpoint/2010/main" val="292171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4829"/>
                                        </p:tgtEl>
                                        <p:attrNameLst>
                                          <p:attrName>style.visibility</p:attrName>
                                        </p:attrNameLst>
                                      </p:cBhvr>
                                      <p:to>
                                        <p:strVal val="visible"/>
                                      </p:to>
                                    </p:set>
                                    <p:animEffect transition="in" filter="slide(fromTop)">
                                      <p:cBhvr>
                                        <p:cTn id="7" dur="500"/>
                                        <p:tgtEl>
                                          <p:spTgt spid="3482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34845"/>
                                        </p:tgtEl>
                                        <p:attrNameLst>
                                          <p:attrName>style.visibility</p:attrName>
                                        </p:attrNameLst>
                                      </p:cBhvr>
                                      <p:to>
                                        <p:strVal val="visible"/>
                                      </p:to>
                                    </p:set>
                                    <p:anim calcmode="lin" valueType="num">
                                      <p:cBhvr>
                                        <p:cTn id="12" dur="500" fill="hold"/>
                                        <p:tgtEl>
                                          <p:spTgt spid="34845"/>
                                        </p:tgtEl>
                                        <p:attrNameLst>
                                          <p:attrName>ppt_w</p:attrName>
                                        </p:attrNameLst>
                                      </p:cBhvr>
                                      <p:tavLst>
                                        <p:tav tm="0">
                                          <p:val>
                                            <p:fltVal val="0"/>
                                          </p:val>
                                        </p:tav>
                                        <p:tav tm="100000">
                                          <p:val>
                                            <p:strVal val="#ppt_w"/>
                                          </p:val>
                                        </p:tav>
                                      </p:tavLst>
                                    </p:anim>
                                    <p:anim calcmode="lin" valueType="num">
                                      <p:cBhvr>
                                        <p:cTn id="13" dur="500" fill="hold"/>
                                        <p:tgtEl>
                                          <p:spTgt spid="34845"/>
                                        </p:tgtEl>
                                        <p:attrNameLst>
                                          <p:attrName>ppt_h</p:attrName>
                                        </p:attrNameLst>
                                      </p:cBhvr>
                                      <p:tavLst>
                                        <p:tav tm="0">
                                          <p:val>
                                            <p:fltVal val="0"/>
                                          </p:val>
                                        </p:tav>
                                        <p:tav tm="100000">
                                          <p:val>
                                            <p:strVal val="#ppt_h"/>
                                          </p:val>
                                        </p:tav>
                                      </p:tavLst>
                                    </p:anim>
                                    <p:animEffect transition="in" filter="fade">
                                      <p:cBhvr>
                                        <p:cTn id="14" dur="500"/>
                                        <p:tgtEl>
                                          <p:spTgt spid="3484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4847"/>
                                        </p:tgtEl>
                                        <p:attrNameLst>
                                          <p:attrName>style.visibility</p:attrName>
                                        </p:attrNameLst>
                                      </p:cBhvr>
                                      <p:to>
                                        <p:strVal val="visible"/>
                                      </p:to>
                                    </p:set>
                                    <p:animEffect transition="in" filter="wipe(left)">
                                      <p:cBhvr>
                                        <p:cTn id="19" dur="500"/>
                                        <p:tgtEl>
                                          <p:spTgt spid="3484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4848"/>
                                        </p:tgtEl>
                                        <p:attrNameLst>
                                          <p:attrName>style.visibility</p:attrName>
                                        </p:attrNameLst>
                                      </p:cBhvr>
                                      <p:to>
                                        <p:strVal val="visible"/>
                                      </p:to>
                                    </p:set>
                                    <p:animEffect transition="in" filter="wipe(left)">
                                      <p:cBhvr>
                                        <p:cTn id="24" dur="500"/>
                                        <p:tgtEl>
                                          <p:spTgt spid="3484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4849"/>
                                        </p:tgtEl>
                                        <p:attrNameLst>
                                          <p:attrName>style.visibility</p:attrName>
                                        </p:attrNameLst>
                                      </p:cBhvr>
                                      <p:to>
                                        <p:strVal val="visible"/>
                                      </p:to>
                                    </p:set>
                                    <p:animEffect transition="in" filter="wipe(down)">
                                      <p:cBhvr>
                                        <p:cTn id="29" dur="500"/>
                                        <p:tgtEl>
                                          <p:spTgt spid="3484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34832"/>
                                        </p:tgtEl>
                                        <p:attrNameLst>
                                          <p:attrName>style.visibility</p:attrName>
                                        </p:attrNameLst>
                                      </p:cBhvr>
                                      <p:to>
                                        <p:strVal val="visible"/>
                                      </p:to>
                                    </p:set>
                                    <p:animEffect transition="in" filter="wipe(down)">
                                      <p:cBhvr>
                                        <p:cTn id="34" dur="500"/>
                                        <p:tgtEl>
                                          <p:spTgt spid="34832"/>
                                        </p:tgtEl>
                                      </p:cBhvr>
                                    </p:animEffect>
                                  </p:childTnLst>
                                </p:cTn>
                              </p:par>
                            </p:childTnLst>
                          </p:cTn>
                        </p:par>
                        <p:par>
                          <p:cTn id="35" fill="hold">
                            <p:stCondLst>
                              <p:cond delay="500"/>
                            </p:stCondLst>
                            <p:childTnLst>
                              <p:par>
                                <p:cTn id="36" presetID="9" presetClass="entr" presetSubtype="0" fill="hold" grpId="0" nodeType="afterEffect">
                                  <p:stCondLst>
                                    <p:cond delay="0"/>
                                  </p:stCondLst>
                                  <p:childTnLst>
                                    <p:set>
                                      <p:cBhvr>
                                        <p:cTn id="37" dur="1" fill="hold">
                                          <p:stCondLst>
                                            <p:cond delay="0"/>
                                          </p:stCondLst>
                                        </p:cTn>
                                        <p:tgtEl>
                                          <p:spTgt spid="34836"/>
                                        </p:tgtEl>
                                        <p:attrNameLst>
                                          <p:attrName>style.visibility</p:attrName>
                                        </p:attrNameLst>
                                      </p:cBhvr>
                                      <p:to>
                                        <p:strVal val="visible"/>
                                      </p:to>
                                    </p:set>
                                    <p:animEffect transition="in" filter="dissolve">
                                      <p:cBhvr>
                                        <p:cTn id="38" dur="500"/>
                                        <p:tgtEl>
                                          <p:spTgt spid="3483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34851"/>
                                        </p:tgtEl>
                                        <p:attrNameLst>
                                          <p:attrName>style.visibility</p:attrName>
                                        </p:attrNameLst>
                                      </p:cBhvr>
                                      <p:to>
                                        <p:strVal val="visible"/>
                                      </p:to>
                                    </p:set>
                                    <p:animEffect transition="in" filter="wipe(up)">
                                      <p:cBhvr>
                                        <p:cTn id="43" dur="500"/>
                                        <p:tgtEl>
                                          <p:spTgt spid="3485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34833"/>
                                        </p:tgtEl>
                                        <p:attrNameLst>
                                          <p:attrName>style.visibility</p:attrName>
                                        </p:attrNameLst>
                                      </p:cBhvr>
                                      <p:to>
                                        <p:strVal val="visible"/>
                                      </p:to>
                                    </p:set>
                                    <p:animEffect transition="in" filter="wipe(up)">
                                      <p:cBhvr>
                                        <p:cTn id="48" dur="500"/>
                                        <p:tgtEl>
                                          <p:spTgt spid="34833"/>
                                        </p:tgtEl>
                                      </p:cBhvr>
                                    </p:animEffect>
                                  </p:childTnLst>
                                </p:cTn>
                              </p:par>
                            </p:childTnLst>
                          </p:cTn>
                        </p:par>
                        <p:par>
                          <p:cTn id="49" fill="hold">
                            <p:stCondLst>
                              <p:cond delay="500"/>
                            </p:stCondLst>
                            <p:childTnLst>
                              <p:par>
                                <p:cTn id="50" presetID="9" presetClass="entr" presetSubtype="0" fill="hold" grpId="0" nodeType="afterEffect">
                                  <p:stCondLst>
                                    <p:cond delay="0"/>
                                  </p:stCondLst>
                                  <p:childTnLst>
                                    <p:set>
                                      <p:cBhvr>
                                        <p:cTn id="51" dur="1" fill="hold">
                                          <p:stCondLst>
                                            <p:cond delay="0"/>
                                          </p:stCondLst>
                                        </p:cTn>
                                        <p:tgtEl>
                                          <p:spTgt spid="34837"/>
                                        </p:tgtEl>
                                        <p:attrNameLst>
                                          <p:attrName>style.visibility</p:attrName>
                                        </p:attrNameLst>
                                      </p:cBhvr>
                                      <p:to>
                                        <p:strVal val="visible"/>
                                      </p:to>
                                    </p:set>
                                    <p:animEffect transition="in" filter="dissolve">
                                      <p:cBhvr>
                                        <p:cTn id="52" dur="500"/>
                                        <p:tgtEl>
                                          <p:spTgt spid="3483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34844"/>
                                        </p:tgtEl>
                                        <p:attrNameLst>
                                          <p:attrName>style.visibility</p:attrName>
                                        </p:attrNameLst>
                                      </p:cBhvr>
                                      <p:to>
                                        <p:strVal val="visible"/>
                                      </p:to>
                                    </p:set>
                                    <p:animEffect transition="in" filter="wipe(up)">
                                      <p:cBhvr>
                                        <p:cTn id="57" dur="500"/>
                                        <p:tgtEl>
                                          <p:spTgt spid="34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9" grpId="0"/>
      <p:bldP spid="34836" grpId="0"/>
      <p:bldP spid="34837" grpId="0"/>
      <p:bldP spid="3484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34B7C8-0EF9-3C10-0050-4AE79AAADD8F}"/>
              </a:ext>
            </a:extLst>
          </p:cNvPr>
          <p:cNvSpPr txBox="1"/>
          <p:nvPr/>
        </p:nvSpPr>
        <p:spPr>
          <a:xfrm>
            <a:off x="736333" y="534549"/>
            <a:ext cx="9966960" cy="4154984"/>
          </a:xfrm>
          <a:prstGeom prst="rect">
            <a:avLst/>
          </a:prstGeom>
          <a:noFill/>
        </p:spPr>
        <p:txBody>
          <a:bodyPr wrap="square">
            <a:spAutoFit/>
          </a:bodyPr>
          <a:lstStyle/>
          <a:p>
            <a:pPr algn="just">
              <a:tabLst>
                <a:tab pos="722313" algn="l"/>
              </a:tabLst>
            </a:pPr>
            <a:r>
              <a:rPr lang="en-IN" sz="2400" b="1" dirty="0">
                <a:solidFill>
                  <a:schemeClr val="bg1">
                    <a:lumMod val="95000"/>
                  </a:schemeClr>
                </a:solidFill>
                <a:sym typeface="Symbol" panose="05050102010706020507" pitchFamily="18" charset="2"/>
              </a:rPr>
              <a:t>27.	The current I=I</a:t>
            </a:r>
            <a:r>
              <a:rPr lang="en-IN" sz="2400" b="1" baseline="-25000" dirty="0">
                <a:solidFill>
                  <a:schemeClr val="bg1">
                    <a:lumMod val="95000"/>
                  </a:schemeClr>
                </a:solidFill>
                <a:sym typeface="Symbol" panose="05050102010706020507" pitchFamily="18" charset="2"/>
              </a:rPr>
              <a:t>0</a:t>
            </a:r>
            <a:r>
              <a:rPr lang="en-IN" sz="2400" b="1" dirty="0">
                <a:solidFill>
                  <a:schemeClr val="bg1">
                    <a:lumMod val="95000"/>
                  </a:schemeClr>
                </a:solidFill>
                <a:sym typeface="Symbol" panose="05050102010706020507" pitchFamily="18" charset="2"/>
              </a:rPr>
              <a:t>sin			is flowing in a variable current circuit. The 	potential E=E</a:t>
            </a:r>
            <a:r>
              <a:rPr lang="en-IN" sz="2400" b="1" baseline="-25000" dirty="0">
                <a:solidFill>
                  <a:schemeClr val="bg1">
                    <a:lumMod val="95000"/>
                  </a:schemeClr>
                </a:solidFill>
                <a:sym typeface="Symbol" panose="05050102010706020507" pitchFamily="18" charset="2"/>
              </a:rPr>
              <a:t>0</a:t>
            </a:r>
            <a:r>
              <a:rPr lang="en-IN" sz="2400" b="1" dirty="0">
                <a:solidFill>
                  <a:schemeClr val="bg1">
                    <a:lumMod val="95000"/>
                  </a:schemeClr>
                </a:solidFill>
                <a:sym typeface="Symbol" panose="05050102010706020507" pitchFamily="18" charset="2"/>
              </a:rPr>
              <a:t>sin t is applied to the circuit. The loss of power will be:</a:t>
            </a:r>
          </a:p>
          <a:p>
            <a:pPr algn="just">
              <a:tabLst>
                <a:tab pos="722313" algn="l"/>
              </a:tabLst>
            </a:pPr>
            <a:r>
              <a:rPr lang="en-IN" sz="2400" b="1" dirty="0">
                <a:solidFill>
                  <a:schemeClr val="bg1">
                    <a:lumMod val="95000"/>
                  </a:schemeClr>
                </a:solidFill>
                <a:sym typeface="Symbol" panose="05050102010706020507" pitchFamily="18" charset="2"/>
              </a:rPr>
              <a:t>	</a:t>
            </a:r>
          </a:p>
          <a:p>
            <a:pPr algn="just">
              <a:tabLst>
                <a:tab pos="722313" algn="l"/>
              </a:tabLst>
            </a:pPr>
            <a:r>
              <a:rPr lang="en-IN" sz="2400" b="1" dirty="0">
                <a:solidFill>
                  <a:schemeClr val="bg1">
                    <a:lumMod val="95000"/>
                  </a:schemeClr>
                </a:solidFill>
                <a:sym typeface="Symbol" panose="05050102010706020507" pitchFamily="18" charset="2"/>
              </a:rPr>
              <a:t>	1.				2.				3.				4. P = zero</a:t>
            </a:r>
          </a:p>
          <a:p>
            <a:pPr algn="just">
              <a:tabLst>
                <a:tab pos="722313" algn="l"/>
              </a:tabLst>
            </a:pPr>
            <a:endParaRPr lang="en-IN" sz="2400" b="1" dirty="0">
              <a:solidFill>
                <a:schemeClr val="bg1">
                  <a:lumMod val="95000"/>
                </a:schemeClr>
              </a:solidFill>
              <a:sym typeface="Symbol" panose="05050102010706020507" pitchFamily="18" charset="2"/>
            </a:endParaRPr>
          </a:p>
          <a:p>
            <a:pPr algn="just">
              <a:tabLst>
                <a:tab pos="722313" algn="l"/>
              </a:tabLst>
            </a:pPr>
            <a:r>
              <a:rPr lang="en-IN" sz="2400" b="1" dirty="0">
                <a:solidFill>
                  <a:schemeClr val="bg1">
                    <a:lumMod val="95000"/>
                  </a:schemeClr>
                </a:solidFill>
                <a:sym typeface="Symbol" panose="05050102010706020507" pitchFamily="18" charset="2"/>
              </a:rPr>
              <a:t>28.	If a choke coil of negligible resistance works on 220V source and 5mA 	current is flowing through it, then the loss of power in a choke coil is:	</a:t>
            </a:r>
          </a:p>
          <a:p>
            <a:pPr algn="just">
              <a:tabLst>
                <a:tab pos="722313" algn="l"/>
              </a:tabLst>
            </a:pPr>
            <a:r>
              <a:rPr lang="en-IN" sz="2400" b="1" dirty="0">
                <a:solidFill>
                  <a:schemeClr val="bg1">
                    <a:lumMod val="95000"/>
                  </a:schemeClr>
                </a:solidFill>
                <a:sym typeface="Symbol" panose="05050102010706020507" pitchFamily="18" charset="2"/>
              </a:rPr>
              <a:t>	1. Zero		2. 11 watt		3. 44 x 10</a:t>
            </a:r>
            <a:r>
              <a:rPr lang="en-IN" sz="2400" b="1" baseline="30000" dirty="0">
                <a:solidFill>
                  <a:schemeClr val="bg1">
                    <a:lumMod val="95000"/>
                  </a:schemeClr>
                </a:solidFill>
                <a:sym typeface="Symbol" panose="05050102010706020507" pitchFamily="18" charset="2"/>
              </a:rPr>
              <a:t>3</a:t>
            </a:r>
            <a:r>
              <a:rPr lang="en-IN" sz="2400" b="1" dirty="0">
                <a:solidFill>
                  <a:schemeClr val="bg1">
                    <a:lumMod val="95000"/>
                  </a:schemeClr>
                </a:solidFill>
                <a:sym typeface="Symbol" panose="05050102010706020507" pitchFamily="18" charset="2"/>
              </a:rPr>
              <a:t> watt	4. 1.1 watt   </a:t>
            </a:r>
          </a:p>
          <a:p>
            <a:pPr algn="just">
              <a:tabLst>
                <a:tab pos="722313" algn="l"/>
              </a:tabLst>
            </a:pPr>
            <a:endParaRPr lang="en-IN" sz="2400" b="1" dirty="0">
              <a:solidFill>
                <a:schemeClr val="bg1">
                  <a:lumMod val="95000"/>
                </a:schemeClr>
              </a:solidFill>
              <a:sym typeface="Symbol" panose="05050102010706020507" pitchFamily="18" charset="2"/>
            </a:endParaRPr>
          </a:p>
          <a:p>
            <a:pPr algn="just">
              <a:tabLst>
                <a:tab pos="722313" algn="l"/>
              </a:tabLst>
            </a:pPr>
            <a:r>
              <a:rPr lang="en-IN" sz="2400" b="1" dirty="0">
                <a:solidFill>
                  <a:schemeClr val="bg1">
                    <a:lumMod val="95000"/>
                  </a:schemeClr>
                </a:solidFill>
                <a:sym typeface="Symbol" panose="05050102010706020507" pitchFamily="18" charset="2"/>
              </a:rPr>
              <a:t>29.	The value of current at half power point is</a:t>
            </a:r>
          </a:p>
          <a:p>
            <a:pPr algn="just">
              <a:tabLst>
                <a:tab pos="722313" algn="l"/>
              </a:tabLst>
            </a:pPr>
            <a:r>
              <a:rPr lang="en-IN" sz="2400" b="1" dirty="0">
                <a:solidFill>
                  <a:schemeClr val="bg1">
                    <a:lumMod val="95000"/>
                  </a:schemeClr>
                </a:solidFill>
                <a:sym typeface="Symbol" panose="05050102010706020507" pitchFamily="18" charset="2"/>
              </a:rPr>
              <a:t>	1.  </a:t>
            </a:r>
            <a:r>
              <a:rPr lang="en-IN" sz="2400" b="1" dirty="0" err="1">
                <a:solidFill>
                  <a:schemeClr val="bg1">
                    <a:lumMod val="95000"/>
                  </a:schemeClr>
                </a:solidFill>
                <a:sym typeface="Symbol" panose="05050102010706020507" pitchFamily="18" charset="2"/>
              </a:rPr>
              <a:t>I</a:t>
            </a:r>
            <a:r>
              <a:rPr lang="en-IN" sz="2400" b="1" baseline="-25000" dirty="0" err="1">
                <a:solidFill>
                  <a:schemeClr val="bg1">
                    <a:lumMod val="95000"/>
                  </a:schemeClr>
                </a:solidFill>
                <a:sym typeface="Symbol" panose="05050102010706020507" pitchFamily="18" charset="2"/>
              </a:rPr>
              <a:t>m</a:t>
            </a:r>
            <a:r>
              <a:rPr lang="en-IN" sz="2400" b="1" baseline="-25000" dirty="0">
                <a:solidFill>
                  <a:schemeClr val="bg1">
                    <a:lumMod val="95000"/>
                  </a:schemeClr>
                </a:solidFill>
                <a:sym typeface="Symbol" panose="05050102010706020507" pitchFamily="18" charset="2"/>
              </a:rPr>
              <a:t>				</a:t>
            </a:r>
            <a:r>
              <a:rPr lang="en-IN" sz="2400" b="1" dirty="0">
                <a:solidFill>
                  <a:schemeClr val="bg1">
                    <a:lumMod val="95000"/>
                  </a:schemeClr>
                </a:solidFill>
                <a:sym typeface="Symbol" panose="05050102010706020507" pitchFamily="18" charset="2"/>
              </a:rPr>
              <a:t>2.			3. 2I</a:t>
            </a:r>
            <a:r>
              <a:rPr lang="en-IN" sz="2400" b="1" baseline="-25000" dirty="0">
                <a:solidFill>
                  <a:schemeClr val="bg1">
                    <a:lumMod val="95000"/>
                  </a:schemeClr>
                </a:solidFill>
                <a:sym typeface="Symbol" panose="05050102010706020507" pitchFamily="18" charset="2"/>
              </a:rPr>
              <a:t>m		</a:t>
            </a:r>
            <a:r>
              <a:rPr lang="en-IN" sz="2400" b="1" dirty="0">
                <a:solidFill>
                  <a:schemeClr val="bg1">
                    <a:lumMod val="95000"/>
                  </a:schemeClr>
                </a:solidFill>
                <a:sym typeface="Symbol" panose="05050102010706020507" pitchFamily="18" charset="2"/>
              </a:rPr>
              <a:t>4.  </a:t>
            </a:r>
          </a:p>
        </p:txBody>
      </p:sp>
      <p:graphicFrame>
        <p:nvGraphicFramePr>
          <p:cNvPr id="5" name="Object 4">
            <a:extLst>
              <a:ext uri="{FF2B5EF4-FFF2-40B4-BE49-F238E27FC236}">
                <a16:creationId xmlns:a16="http://schemas.microsoft.com/office/drawing/2014/main" id="{FC92812A-FBC2-97C6-6BBB-86C996AC174E}"/>
              </a:ext>
            </a:extLst>
          </p:cNvPr>
          <p:cNvGraphicFramePr>
            <a:graphicFrameLocks noChangeAspect="1"/>
          </p:cNvGraphicFramePr>
          <p:nvPr>
            <p:extLst>
              <p:ext uri="{D42A27DB-BD31-4B8C-83A1-F6EECF244321}">
                <p14:modId xmlns:p14="http://schemas.microsoft.com/office/powerpoint/2010/main" val="2977692893"/>
              </p:ext>
            </p:extLst>
          </p:nvPr>
        </p:nvGraphicFramePr>
        <p:xfrm>
          <a:off x="3886299" y="402647"/>
          <a:ext cx="984083" cy="725467"/>
        </p:xfrm>
        <a:graphic>
          <a:graphicData uri="http://schemas.openxmlformats.org/presentationml/2006/ole">
            <mc:AlternateContent xmlns:mc="http://schemas.openxmlformats.org/markup-compatibility/2006">
              <mc:Choice xmlns:v="urn:schemas-microsoft-com:vml" Requires="v">
                <p:oleObj name="Equation" r:id="rId3" imgW="465008" imgH="343016" progId="Equation.DSMT4">
                  <p:embed/>
                </p:oleObj>
              </mc:Choice>
              <mc:Fallback>
                <p:oleObj name="Equation" r:id="rId3" imgW="465008" imgH="343016" progId="Equation.DSMT4">
                  <p:embed/>
                  <p:pic>
                    <p:nvPicPr>
                      <p:cNvPr id="0" name=""/>
                      <p:cNvPicPr/>
                      <p:nvPr/>
                    </p:nvPicPr>
                    <p:blipFill>
                      <a:blip r:embed="rId4"/>
                      <a:stretch>
                        <a:fillRect/>
                      </a:stretch>
                    </p:blipFill>
                    <p:spPr>
                      <a:xfrm>
                        <a:off x="3886299" y="402647"/>
                        <a:ext cx="984083" cy="725467"/>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E66F4C8C-D72E-04CD-B14E-C94C7BA39751}"/>
              </a:ext>
            </a:extLst>
          </p:cNvPr>
          <p:cNvGraphicFramePr>
            <a:graphicFrameLocks noChangeAspect="1"/>
          </p:cNvGraphicFramePr>
          <p:nvPr>
            <p:extLst>
              <p:ext uri="{D42A27DB-BD31-4B8C-83A1-F6EECF244321}">
                <p14:modId xmlns:p14="http://schemas.microsoft.com/office/powerpoint/2010/main" val="642665818"/>
              </p:ext>
            </p:extLst>
          </p:nvPr>
        </p:nvGraphicFramePr>
        <p:xfrm>
          <a:off x="1864994" y="1357425"/>
          <a:ext cx="1242062" cy="881736"/>
        </p:xfrm>
        <a:graphic>
          <a:graphicData uri="http://schemas.openxmlformats.org/presentationml/2006/ole">
            <mc:AlternateContent xmlns:mc="http://schemas.openxmlformats.org/markup-compatibility/2006">
              <mc:Choice xmlns:v="urn:schemas-microsoft-com:vml" Requires="v">
                <p:oleObj name="Equation" r:id="rId5" imgW="465008" imgH="330852" progId="Equation.DSMT4">
                  <p:embed/>
                </p:oleObj>
              </mc:Choice>
              <mc:Fallback>
                <p:oleObj name="Equation" r:id="rId5" imgW="465008" imgH="330852" progId="Equation.DSMT4">
                  <p:embed/>
                  <p:pic>
                    <p:nvPicPr>
                      <p:cNvPr id="0" name=""/>
                      <p:cNvPicPr/>
                      <p:nvPr/>
                    </p:nvPicPr>
                    <p:blipFill>
                      <a:blip r:embed="rId6"/>
                      <a:stretch>
                        <a:fillRect/>
                      </a:stretch>
                    </p:blipFill>
                    <p:spPr>
                      <a:xfrm>
                        <a:off x="1864994" y="1357425"/>
                        <a:ext cx="1242062" cy="881736"/>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DE03C832-EA01-B03B-BF74-807BFCBAC578}"/>
              </a:ext>
            </a:extLst>
          </p:cNvPr>
          <p:cNvGraphicFramePr>
            <a:graphicFrameLocks noChangeAspect="1"/>
          </p:cNvGraphicFramePr>
          <p:nvPr>
            <p:extLst>
              <p:ext uri="{D42A27DB-BD31-4B8C-83A1-F6EECF244321}">
                <p14:modId xmlns:p14="http://schemas.microsoft.com/office/powerpoint/2010/main" val="3135698415"/>
              </p:ext>
            </p:extLst>
          </p:nvPr>
        </p:nvGraphicFramePr>
        <p:xfrm>
          <a:off x="3842992" y="1408586"/>
          <a:ext cx="1242061" cy="898039"/>
        </p:xfrm>
        <a:graphic>
          <a:graphicData uri="http://schemas.openxmlformats.org/presentationml/2006/ole">
            <mc:AlternateContent xmlns:mc="http://schemas.openxmlformats.org/markup-compatibility/2006">
              <mc:Choice xmlns:v="urn:schemas-microsoft-com:vml" Requires="v">
                <p:oleObj name="Equation" r:id="rId7" imgW="440717" imgH="318688" progId="Equation.DSMT4">
                  <p:embed/>
                </p:oleObj>
              </mc:Choice>
              <mc:Fallback>
                <p:oleObj name="Equation" r:id="rId7" imgW="440717" imgH="318688" progId="Equation.DSMT4">
                  <p:embed/>
                  <p:pic>
                    <p:nvPicPr>
                      <p:cNvPr id="0" name=""/>
                      <p:cNvPicPr/>
                      <p:nvPr/>
                    </p:nvPicPr>
                    <p:blipFill>
                      <a:blip r:embed="rId8"/>
                      <a:stretch>
                        <a:fillRect/>
                      </a:stretch>
                    </p:blipFill>
                    <p:spPr>
                      <a:xfrm>
                        <a:off x="3842992" y="1408586"/>
                        <a:ext cx="1242061" cy="898039"/>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B353AC0B-7ED0-5F85-6349-1A463AC952BD}"/>
              </a:ext>
            </a:extLst>
          </p:cNvPr>
          <p:cNvGraphicFramePr>
            <a:graphicFrameLocks noChangeAspect="1"/>
          </p:cNvGraphicFramePr>
          <p:nvPr>
            <p:extLst>
              <p:ext uri="{D42A27DB-BD31-4B8C-83A1-F6EECF244321}">
                <p14:modId xmlns:p14="http://schemas.microsoft.com/office/powerpoint/2010/main" val="664175226"/>
              </p:ext>
            </p:extLst>
          </p:nvPr>
        </p:nvGraphicFramePr>
        <p:xfrm>
          <a:off x="5662045" y="1434053"/>
          <a:ext cx="1016957" cy="856386"/>
        </p:xfrm>
        <a:graphic>
          <a:graphicData uri="http://schemas.openxmlformats.org/presentationml/2006/ole">
            <mc:AlternateContent xmlns:mc="http://schemas.openxmlformats.org/markup-compatibility/2006">
              <mc:Choice xmlns:v="urn:schemas-microsoft-com:vml" Requires="v">
                <p:oleObj name="Equation" r:id="rId9" imgW="391440" imgH="330852" progId="Equation.DSMT4">
                  <p:embed/>
                </p:oleObj>
              </mc:Choice>
              <mc:Fallback>
                <p:oleObj name="Equation" r:id="rId9" imgW="391440" imgH="330852" progId="Equation.DSMT4">
                  <p:embed/>
                  <p:pic>
                    <p:nvPicPr>
                      <p:cNvPr id="0" name=""/>
                      <p:cNvPicPr/>
                      <p:nvPr/>
                    </p:nvPicPr>
                    <p:blipFill>
                      <a:blip r:embed="rId10"/>
                      <a:stretch>
                        <a:fillRect/>
                      </a:stretch>
                    </p:blipFill>
                    <p:spPr>
                      <a:xfrm>
                        <a:off x="5662045" y="1434053"/>
                        <a:ext cx="1016957" cy="856386"/>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DA6D1D19-8D6C-E95F-678C-E79A7F45C91F}"/>
              </a:ext>
            </a:extLst>
          </p:cNvPr>
          <p:cNvGraphicFramePr>
            <a:graphicFrameLocks noChangeAspect="1"/>
          </p:cNvGraphicFramePr>
          <p:nvPr>
            <p:extLst>
              <p:ext uri="{D42A27DB-BD31-4B8C-83A1-F6EECF244321}">
                <p14:modId xmlns:p14="http://schemas.microsoft.com/office/powerpoint/2010/main" val="3518038936"/>
              </p:ext>
            </p:extLst>
          </p:nvPr>
        </p:nvGraphicFramePr>
        <p:xfrm>
          <a:off x="2252320" y="4222123"/>
          <a:ext cx="467410" cy="467410"/>
        </p:xfrm>
        <a:graphic>
          <a:graphicData uri="http://schemas.openxmlformats.org/presentationml/2006/ole">
            <mc:AlternateContent xmlns:mc="http://schemas.openxmlformats.org/markup-compatibility/2006">
              <mc:Choice xmlns:v="urn:schemas-microsoft-com:vml" Requires="v">
                <p:oleObj name="Equation" r:id="rId11" imgW="183574" imgH="183845" progId="Equation.DSMT4">
                  <p:embed/>
                </p:oleObj>
              </mc:Choice>
              <mc:Fallback>
                <p:oleObj name="Equation" r:id="rId11" imgW="183574" imgH="183845" progId="Equation.DSMT4">
                  <p:embed/>
                  <p:pic>
                    <p:nvPicPr>
                      <p:cNvPr id="0" name=""/>
                      <p:cNvPicPr/>
                      <p:nvPr/>
                    </p:nvPicPr>
                    <p:blipFill>
                      <a:blip r:embed="rId12"/>
                      <a:stretch>
                        <a:fillRect/>
                      </a:stretch>
                    </p:blipFill>
                    <p:spPr>
                      <a:xfrm>
                        <a:off x="2252320" y="4222123"/>
                        <a:ext cx="467410" cy="46741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8E79C7F7-E01F-B8DC-ADC4-9CFEAA852675}"/>
              </a:ext>
            </a:extLst>
          </p:cNvPr>
          <p:cNvGraphicFramePr>
            <a:graphicFrameLocks noChangeAspect="1"/>
          </p:cNvGraphicFramePr>
          <p:nvPr>
            <p:extLst>
              <p:ext uri="{D42A27DB-BD31-4B8C-83A1-F6EECF244321}">
                <p14:modId xmlns:p14="http://schemas.microsoft.com/office/powerpoint/2010/main" val="3520987958"/>
              </p:ext>
            </p:extLst>
          </p:nvPr>
        </p:nvGraphicFramePr>
        <p:xfrm>
          <a:off x="3850104" y="4131277"/>
          <a:ext cx="528236" cy="838728"/>
        </p:xfrm>
        <a:graphic>
          <a:graphicData uri="http://schemas.openxmlformats.org/presentationml/2006/ole">
            <mc:AlternateContent xmlns:mc="http://schemas.openxmlformats.org/markup-compatibility/2006">
              <mc:Choice xmlns:v="urn:schemas-microsoft-com:vml" Requires="v">
                <p:oleObj name="Equation" r:id="rId13" imgW="207866" imgH="330852" progId="Equation.DSMT4">
                  <p:embed/>
                </p:oleObj>
              </mc:Choice>
              <mc:Fallback>
                <p:oleObj name="Equation" r:id="rId13" imgW="207866" imgH="330852" progId="Equation.DSMT4">
                  <p:embed/>
                  <p:pic>
                    <p:nvPicPr>
                      <p:cNvPr id="0" name=""/>
                      <p:cNvPicPr/>
                      <p:nvPr/>
                    </p:nvPicPr>
                    <p:blipFill>
                      <a:blip r:embed="rId14"/>
                      <a:stretch>
                        <a:fillRect/>
                      </a:stretch>
                    </p:blipFill>
                    <p:spPr>
                      <a:xfrm>
                        <a:off x="3850104" y="4131277"/>
                        <a:ext cx="528236" cy="838728"/>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8C84323F-B886-6759-72A7-F22FA6D975F0}"/>
              </a:ext>
            </a:extLst>
          </p:cNvPr>
          <p:cNvGraphicFramePr>
            <a:graphicFrameLocks noChangeAspect="1"/>
          </p:cNvGraphicFramePr>
          <p:nvPr>
            <p:extLst>
              <p:ext uri="{D42A27DB-BD31-4B8C-83A1-F6EECF244321}">
                <p14:modId xmlns:p14="http://schemas.microsoft.com/office/powerpoint/2010/main" val="495444308"/>
              </p:ext>
            </p:extLst>
          </p:nvPr>
        </p:nvGraphicFramePr>
        <p:xfrm>
          <a:off x="6543516" y="4131278"/>
          <a:ext cx="460147" cy="856386"/>
        </p:xfrm>
        <a:graphic>
          <a:graphicData uri="http://schemas.openxmlformats.org/presentationml/2006/ole">
            <mc:AlternateContent xmlns:mc="http://schemas.openxmlformats.org/markup-compatibility/2006">
              <mc:Choice xmlns:v="urn:schemas-microsoft-com:vml" Requires="v">
                <p:oleObj name="Equation" r:id="rId15" imgW="171081" imgH="318688" progId="Equation.DSMT4">
                  <p:embed/>
                </p:oleObj>
              </mc:Choice>
              <mc:Fallback>
                <p:oleObj name="Equation" r:id="rId15" imgW="171081" imgH="318688" progId="Equation.DSMT4">
                  <p:embed/>
                  <p:pic>
                    <p:nvPicPr>
                      <p:cNvPr id="0" name=""/>
                      <p:cNvPicPr/>
                      <p:nvPr/>
                    </p:nvPicPr>
                    <p:blipFill>
                      <a:blip r:embed="rId16"/>
                      <a:stretch>
                        <a:fillRect/>
                      </a:stretch>
                    </p:blipFill>
                    <p:spPr>
                      <a:xfrm>
                        <a:off x="6543516" y="4131278"/>
                        <a:ext cx="460147" cy="856386"/>
                      </a:xfrm>
                      <a:prstGeom prst="rect">
                        <a:avLst/>
                      </a:prstGeom>
                    </p:spPr>
                  </p:pic>
                </p:oleObj>
              </mc:Fallback>
            </mc:AlternateContent>
          </a:graphicData>
        </a:graphic>
      </p:graphicFrame>
    </p:spTree>
    <p:extLst>
      <p:ext uri="{BB962C8B-B14F-4D97-AF65-F5344CB8AC3E}">
        <p14:creationId xmlns:p14="http://schemas.microsoft.com/office/powerpoint/2010/main" val="344484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80">
                                          <p:stCondLst>
                                            <p:cond delay="0"/>
                                          </p:stCondLst>
                                        </p:cTn>
                                        <p:tgtEl>
                                          <p:spTgt spid="4">
                                            <p:txEl>
                                              <p:pRg st="0" end="0"/>
                                            </p:txEl>
                                          </p:spTgt>
                                        </p:tgtEl>
                                      </p:cBhvr>
                                    </p:animEffect>
                                    <p:anim calcmode="lin" valueType="num">
                                      <p:cBhvr>
                                        <p:cTn id="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0" end="0"/>
                                            </p:txEl>
                                          </p:spTgt>
                                        </p:tgtEl>
                                      </p:cBhvr>
                                      <p:to x="100000" y="60000"/>
                                    </p:animScale>
                                    <p:animScale>
                                      <p:cBhvr>
                                        <p:cTn id="14" dur="166" decel="50000">
                                          <p:stCondLst>
                                            <p:cond delay="676"/>
                                          </p:stCondLst>
                                        </p:cTn>
                                        <p:tgtEl>
                                          <p:spTgt spid="4">
                                            <p:txEl>
                                              <p:pRg st="0" end="0"/>
                                            </p:txEl>
                                          </p:spTgt>
                                        </p:tgtEl>
                                      </p:cBhvr>
                                      <p:to x="100000" y="100000"/>
                                    </p:animScale>
                                    <p:animScale>
                                      <p:cBhvr>
                                        <p:cTn id="15" dur="26">
                                          <p:stCondLst>
                                            <p:cond delay="1312"/>
                                          </p:stCondLst>
                                        </p:cTn>
                                        <p:tgtEl>
                                          <p:spTgt spid="4">
                                            <p:txEl>
                                              <p:pRg st="0" end="0"/>
                                            </p:txEl>
                                          </p:spTgt>
                                        </p:tgtEl>
                                      </p:cBhvr>
                                      <p:to x="100000" y="80000"/>
                                    </p:animScale>
                                    <p:animScale>
                                      <p:cBhvr>
                                        <p:cTn id="16" dur="166" decel="50000">
                                          <p:stCondLst>
                                            <p:cond delay="1338"/>
                                          </p:stCondLst>
                                        </p:cTn>
                                        <p:tgtEl>
                                          <p:spTgt spid="4">
                                            <p:txEl>
                                              <p:pRg st="0" end="0"/>
                                            </p:txEl>
                                          </p:spTgt>
                                        </p:tgtEl>
                                      </p:cBhvr>
                                      <p:to x="100000" y="100000"/>
                                    </p:animScale>
                                    <p:animScale>
                                      <p:cBhvr>
                                        <p:cTn id="17" dur="26">
                                          <p:stCondLst>
                                            <p:cond delay="1642"/>
                                          </p:stCondLst>
                                        </p:cTn>
                                        <p:tgtEl>
                                          <p:spTgt spid="4">
                                            <p:txEl>
                                              <p:pRg st="0" end="0"/>
                                            </p:txEl>
                                          </p:spTgt>
                                        </p:tgtEl>
                                      </p:cBhvr>
                                      <p:to x="100000" y="90000"/>
                                    </p:animScale>
                                    <p:animScale>
                                      <p:cBhvr>
                                        <p:cTn id="18" dur="166" decel="50000">
                                          <p:stCondLst>
                                            <p:cond delay="1668"/>
                                          </p:stCondLst>
                                        </p:cTn>
                                        <p:tgtEl>
                                          <p:spTgt spid="4">
                                            <p:txEl>
                                              <p:pRg st="0" end="0"/>
                                            </p:txEl>
                                          </p:spTgt>
                                        </p:tgtEl>
                                      </p:cBhvr>
                                      <p:to x="100000" y="100000"/>
                                    </p:animScale>
                                    <p:animScale>
                                      <p:cBhvr>
                                        <p:cTn id="19" dur="26">
                                          <p:stCondLst>
                                            <p:cond delay="1808"/>
                                          </p:stCondLst>
                                        </p:cTn>
                                        <p:tgtEl>
                                          <p:spTgt spid="4">
                                            <p:txEl>
                                              <p:pRg st="0" end="0"/>
                                            </p:txEl>
                                          </p:spTgt>
                                        </p:tgtEl>
                                      </p:cBhvr>
                                      <p:to x="100000" y="95000"/>
                                    </p:animScale>
                                    <p:animScale>
                                      <p:cBhvr>
                                        <p:cTn id="20" dur="166" decel="50000">
                                          <p:stCondLst>
                                            <p:cond delay="1834"/>
                                          </p:stCondLst>
                                        </p:cTn>
                                        <p:tgtEl>
                                          <p:spTgt spid="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wipe(down)">
                                      <p:cBhvr>
                                        <p:cTn id="43" dur="580">
                                          <p:stCondLst>
                                            <p:cond delay="0"/>
                                          </p:stCondLst>
                                        </p:cTn>
                                        <p:tgtEl>
                                          <p:spTgt spid="4">
                                            <p:txEl>
                                              <p:pRg st="2" end="2"/>
                                            </p:txEl>
                                          </p:spTgt>
                                        </p:tgtEl>
                                      </p:cBhvr>
                                    </p:animEffect>
                                    <p:anim calcmode="lin" valueType="num">
                                      <p:cBhvr>
                                        <p:cTn id="44"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txEl>
                                              <p:pRg st="2" end="2"/>
                                            </p:txEl>
                                          </p:spTgt>
                                        </p:tgtEl>
                                      </p:cBhvr>
                                      <p:to x="100000" y="60000"/>
                                    </p:animScale>
                                    <p:animScale>
                                      <p:cBhvr>
                                        <p:cTn id="50" dur="166" decel="50000">
                                          <p:stCondLst>
                                            <p:cond delay="676"/>
                                          </p:stCondLst>
                                        </p:cTn>
                                        <p:tgtEl>
                                          <p:spTgt spid="4">
                                            <p:txEl>
                                              <p:pRg st="2" end="2"/>
                                            </p:txEl>
                                          </p:spTgt>
                                        </p:tgtEl>
                                      </p:cBhvr>
                                      <p:to x="100000" y="100000"/>
                                    </p:animScale>
                                    <p:animScale>
                                      <p:cBhvr>
                                        <p:cTn id="51" dur="26">
                                          <p:stCondLst>
                                            <p:cond delay="1312"/>
                                          </p:stCondLst>
                                        </p:cTn>
                                        <p:tgtEl>
                                          <p:spTgt spid="4">
                                            <p:txEl>
                                              <p:pRg st="2" end="2"/>
                                            </p:txEl>
                                          </p:spTgt>
                                        </p:tgtEl>
                                      </p:cBhvr>
                                      <p:to x="100000" y="80000"/>
                                    </p:animScale>
                                    <p:animScale>
                                      <p:cBhvr>
                                        <p:cTn id="52" dur="166" decel="50000">
                                          <p:stCondLst>
                                            <p:cond delay="1338"/>
                                          </p:stCondLst>
                                        </p:cTn>
                                        <p:tgtEl>
                                          <p:spTgt spid="4">
                                            <p:txEl>
                                              <p:pRg st="2" end="2"/>
                                            </p:txEl>
                                          </p:spTgt>
                                        </p:tgtEl>
                                      </p:cBhvr>
                                      <p:to x="100000" y="100000"/>
                                    </p:animScale>
                                    <p:animScale>
                                      <p:cBhvr>
                                        <p:cTn id="53" dur="26">
                                          <p:stCondLst>
                                            <p:cond delay="1642"/>
                                          </p:stCondLst>
                                        </p:cTn>
                                        <p:tgtEl>
                                          <p:spTgt spid="4">
                                            <p:txEl>
                                              <p:pRg st="2" end="2"/>
                                            </p:txEl>
                                          </p:spTgt>
                                        </p:tgtEl>
                                      </p:cBhvr>
                                      <p:to x="100000" y="90000"/>
                                    </p:animScale>
                                    <p:animScale>
                                      <p:cBhvr>
                                        <p:cTn id="54" dur="166" decel="50000">
                                          <p:stCondLst>
                                            <p:cond delay="1668"/>
                                          </p:stCondLst>
                                        </p:cTn>
                                        <p:tgtEl>
                                          <p:spTgt spid="4">
                                            <p:txEl>
                                              <p:pRg st="2" end="2"/>
                                            </p:txEl>
                                          </p:spTgt>
                                        </p:tgtEl>
                                      </p:cBhvr>
                                      <p:to x="100000" y="100000"/>
                                    </p:animScale>
                                    <p:animScale>
                                      <p:cBhvr>
                                        <p:cTn id="55" dur="26">
                                          <p:stCondLst>
                                            <p:cond delay="1808"/>
                                          </p:stCondLst>
                                        </p:cTn>
                                        <p:tgtEl>
                                          <p:spTgt spid="4">
                                            <p:txEl>
                                              <p:pRg st="2" end="2"/>
                                            </p:txEl>
                                          </p:spTgt>
                                        </p:tgtEl>
                                      </p:cBhvr>
                                      <p:to x="100000" y="95000"/>
                                    </p:animScale>
                                    <p:animScale>
                                      <p:cBhvr>
                                        <p:cTn id="56" dur="166" decel="50000">
                                          <p:stCondLst>
                                            <p:cond delay="1834"/>
                                          </p:stCondLst>
                                        </p:cTn>
                                        <p:tgtEl>
                                          <p:spTgt spid="4">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down)">
                                      <p:cBhvr>
                                        <p:cTn id="61" dur="580">
                                          <p:stCondLst>
                                            <p:cond delay="0"/>
                                          </p:stCondLst>
                                        </p:cTn>
                                        <p:tgtEl>
                                          <p:spTgt spid="6"/>
                                        </p:tgtEl>
                                      </p:cBhvr>
                                    </p:animEffect>
                                    <p:anim calcmode="lin" valueType="num">
                                      <p:cBhvr>
                                        <p:cTn id="6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7" dur="26">
                                          <p:stCondLst>
                                            <p:cond delay="650"/>
                                          </p:stCondLst>
                                        </p:cTn>
                                        <p:tgtEl>
                                          <p:spTgt spid="6"/>
                                        </p:tgtEl>
                                      </p:cBhvr>
                                      <p:to x="100000" y="60000"/>
                                    </p:animScale>
                                    <p:animScale>
                                      <p:cBhvr>
                                        <p:cTn id="68" dur="166" decel="50000">
                                          <p:stCondLst>
                                            <p:cond delay="676"/>
                                          </p:stCondLst>
                                        </p:cTn>
                                        <p:tgtEl>
                                          <p:spTgt spid="6"/>
                                        </p:tgtEl>
                                      </p:cBhvr>
                                      <p:to x="100000" y="100000"/>
                                    </p:animScale>
                                    <p:animScale>
                                      <p:cBhvr>
                                        <p:cTn id="69" dur="26">
                                          <p:stCondLst>
                                            <p:cond delay="1312"/>
                                          </p:stCondLst>
                                        </p:cTn>
                                        <p:tgtEl>
                                          <p:spTgt spid="6"/>
                                        </p:tgtEl>
                                      </p:cBhvr>
                                      <p:to x="100000" y="80000"/>
                                    </p:animScale>
                                    <p:animScale>
                                      <p:cBhvr>
                                        <p:cTn id="70" dur="166" decel="50000">
                                          <p:stCondLst>
                                            <p:cond delay="1338"/>
                                          </p:stCondLst>
                                        </p:cTn>
                                        <p:tgtEl>
                                          <p:spTgt spid="6"/>
                                        </p:tgtEl>
                                      </p:cBhvr>
                                      <p:to x="100000" y="100000"/>
                                    </p:animScale>
                                    <p:animScale>
                                      <p:cBhvr>
                                        <p:cTn id="71" dur="26">
                                          <p:stCondLst>
                                            <p:cond delay="1642"/>
                                          </p:stCondLst>
                                        </p:cTn>
                                        <p:tgtEl>
                                          <p:spTgt spid="6"/>
                                        </p:tgtEl>
                                      </p:cBhvr>
                                      <p:to x="100000" y="90000"/>
                                    </p:animScale>
                                    <p:animScale>
                                      <p:cBhvr>
                                        <p:cTn id="72" dur="166" decel="50000">
                                          <p:stCondLst>
                                            <p:cond delay="1668"/>
                                          </p:stCondLst>
                                        </p:cTn>
                                        <p:tgtEl>
                                          <p:spTgt spid="6"/>
                                        </p:tgtEl>
                                      </p:cBhvr>
                                      <p:to x="100000" y="100000"/>
                                    </p:animScale>
                                    <p:animScale>
                                      <p:cBhvr>
                                        <p:cTn id="73" dur="26">
                                          <p:stCondLst>
                                            <p:cond delay="1808"/>
                                          </p:stCondLst>
                                        </p:cTn>
                                        <p:tgtEl>
                                          <p:spTgt spid="6"/>
                                        </p:tgtEl>
                                      </p:cBhvr>
                                      <p:to x="100000" y="95000"/>
                                    </p:animScale>
                                    <p:animScale>
                                      <p:cBhvr>
                                        <p:cTn id="74" dur="166" decel="50000">
                                          <p:stCondLst>
                                            <p:cond delay="1834"/>
                                          </p:stCondLst>
                                        </p:cTn>
                                        <p:tgtEl>
                                          <p:spTgt spid="6"/>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down)">
                                      <p:cBhvr>
                                        <p:cTn id="79" dur="580">
                                          <p:stCondLst>
                                            <p:cond delay="0"/>
                                          </p:stCondLst>
                                        </p:cTn>
                                        <p:tgtEl>
                                          <p:spTgt spid="7"/>
                                        </p:tgtEl>
                                      </p:cBhvr>
                                    </p:animEffect>
                                    <p:anim calcmode="lin" valueType="num">
                                      <p:cBhvr>
                                        <p:cTn id="8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85" dur="26">
                                          <p:stCondLst>
                                            <p:cond delay="650"/>
                                          </p:stCondLst>
                                        </p:cTn>
                                        <p:tgtEl>
                                          <p:spTgt spid="7"/>
                                        </p:tgtEl>
                                      </p:cBhvr>
                                      <p:to x="100000" y="60000"/>
                                    </p:animScale>
                                    <p:animScale>
                                      <p:cBhvr>
                                        <p:cTn id="86" dur="166" decel="50000">
                                          <p:stCondLst>
                                            <p:cond delay="676"/>
                                          </p:stCondLst>
                                        </p:cTn>
                                        <p:tgtEl>
                                          <p:spTgt spid="7"/>
                                        </p:tgtEl>
                                      </p:cBhvr>
                                      <p:to x="100000" y="100000"/>
                                    </p:animScale>
                                    <p:animScale>
                                      <p:cBhvr>
                                        <p:cTn id="87" dur="26">
                                          <p:stCondLst>
                                            <p:cond delay="1312"/>
                                          </p:stCondLst>
                                        </p:cTn>
                                        <p:tgtEl>
                                          <p:spTgt spid="7"/>
                                        </p:tgtEl>
                                      </p:cBhvr>
                                      <p:to x="100000" y="80000"/>
                                    </p:animScale>
                                    <p:animScale>
                                      <p:cBhvr>
                                        <p:cTn id="88" dur="166" decel="50000">
                                          <p:stCondLst>
                                            <p:cond delay="1338"/>
                                          </p:stCondLst>
                                        </p:cTn>
                                        <p:tgtEl>
                                          <p:spTgt spid="7"/>
                                        </p:tgtEl>
                                      </p:cBhvr>
                                      <p:to x="100000" y="100000"/>
                                    </p:animScale>
                                    <p:animScale>
                                      <p:cBhvr>
                                        <p:cTn id="89" dur="26">
                                          <p:stCondLst>
                                            <p:cond delay="1642"/>
                                          </p:stCondLst>
                                        </p:cTn>
                                        <p:tgtEl>
                                          <p:spTgt spid="7"/>
                                        </p:tgtEl>
                                      </p:cBhvr>
                                      <p:to x="100000" y="90000"/>
                                    </p:animScale>
                                    <p:animScale>
                                      <p:cBhvr>
                                        <p:cTn id="90" dur="166" decel="50000">
                                          <p:stCondLst>
                                            <p:cond delay="1668"/>
                                          </p:stCondLst>
                                        </p:cTn>
                                        <p:tgtEl>
                                          <p:spTgt spid="7"/>
                                        </p:tgtEl>
                                      </p:cBhvr>
                                      <p:to x="100000" y="100000"/>
                                    </p:animScale>
                                    <p:animScale>
                                      <p:cBhvr>
                                        <p:cTn id="91" dur="26">
                                          <p:stCondLst>
                                            <p:cond delay="1808"/>
                                          </p:stCondLst>
                                        </p:cTn>
                                        <p:tgtEl>
                                          <p:spTgt spid="7"/>
                                        </p:tgtEl>
                                      </p:cBhvr>
                                      <p:to x="100000" y="95000"/>
                                    </p:animScale>
                                    <p:animScale>
                                      <p:cBhvr>
                                        <p:cTn id="92" dur="166" decel="50000">
                                          <p:stCondLst>
                                            <p:cond delay="1834"/>
                                          </p:stCondLst>
                                        </p:cTn>
                                        <p:tgtEl>
                                          <p:spTgt spid="7"/>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wipe(down)">
                                      <p:cBhvr>
                                        <p:cTn id="97" dur="580">
                                          <p:stCondLst>
                                            <p:cond delay="0"/>
                                          </p:stCondLst>
                                        </p:cTn>
                                        <p:tgtEl>
                                          <p:spTgt spid="8"/>
                                        </p:tgtEl>
                                      </p:cBhvr>
                                    </p:animEffect>
                                    <p:anim calcmode="lin" valueType="num">
                                      <p:cBhvr>
                                        <p:cTn id="9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03" dur="26">
                                          <p:stCondLst>
                                            <p:cond delay="650"/>
                                          </p:stCondLst>
                                        </p:cTn>
                                        <p:tgtEl>
                                          <p:spTgt spid="8"/>
                                        </p:tgtEl>
                                      </p:cBhvr>
                                      <p:to x="100000" y="60000"/>
                                    </p:animScale>
                                    <p:animScale>
                                      <p:cBhvr>
                                        <p:cTn id="104" dur="166" decel="50000">
                                          <p:stCondLst>
                                            <p:cond delay="676"/>
                                          </p:stCondLst>
                                        </p:cTn>
                                        <p:tgtEl>
                                          <p:spTgt spid="8"/>
                                        </p:tgtEl>
                                      </p:cBhvr>
                                      <p:to x="100000" y="100000"/>
                                    </p:animScale>
                                    <p:animScale>
                                      <p:cBhvr>
                                        <p:cTn id="105" dur="26">
                                          <p:stCondLst>
                                            <p:cond delay="1312"/>
                                          </p:stCondLst>
                                        </p:cTn>
                                        <p:tgtEl>
                                          <p:spTgt spid="8"/>
                                        </p:tgtEl>
                                      </p:cBhvr>
                                      <p:to x="100000" y="80000"/>
                                    </p:animScale>
                                    <p:animScale>
                                      <p:cBhvr>
                                        <p:cTn id="106" dur="166" decel="50000">
                                          <p:stCondLst>
                                            <p:cond delay="1338"/>
                                          </p:stCondLst>
                                        </p:cTn>
                                        <p:tgtEl>
                                          <p:spTgt spid="8"/>
                                        </p:tgtEl>
                                      </p:cBhvr>
                                      <p:to x="100000" y="100000"/>
                                    </p:animScale>
                                    <p:animScale>
                                      <p:cBhvr>
                                        <p:cTn id="107" dur="26">
                                          <p:stCondLst>
                                            <p:cond delay="1642"/>
                                          </p:stCondLst>
                                        </p:cTn>
                                        <p:tgtEl>
                                          <p:spTgt spid="8"/>
                                        </p:tgtEl>
                                      </p:cBhvr>
                                      <p:to x="100000" y="90000"/>
                                    </p:animScale>
                                    <p:animScale>
                                      <p:cBhvr>
                                        <p:cTn id="108" dur="166" decel="50000">
                                          <p:stCondLst>
                                            <p:cond delay="1668"/>
                                          </p:stCondLst>
                                        </p:cTn>
                                        <p:tgtEl>
                                          <p:spTgt spid="8"/>
                                        </p:tgtEl>
                                      </p:cBhvr>
                                      <p:to x="100000" y="100000"/>
                                    </p:animScale>
                                    <p:animScale>
                                      <p:cBhvr>
                                        <p:cTn id="109" dur="26">
                                          <p:stCondLst>
                                            <p:cond delay="1808"/>
                                          </p:stCondLst>
                                        </p:cTn>
                                        <p:tgtEl>
                                          <p:spTgt spid="8"/>
                                        </p:tgtEl>
                                      </p:cBhvr>
                                      <p:to x="100000" y="95000"/>
                                    </p:animScale>
                                    <p:animScale>
                                      <p:cBhvr>
                                        <p:cTn id="110" dur="166" decel="50000">
                                          <p:stCondLst>
                                            <p:cond delay="1834"/>
                                          </p:stCondLst>
                                        </p:cTn>
                                        <p:tgtEl>
                                          <p:spTgt spid="8"/>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14" presetClass="entr" presetSubtype="10" fill="hold" nodeType="clickEffect">
                                  <p:stCondLst>
                                    <p:cond delay="0"/>
                                  </p:stCondLst>
                                  <p:childTnLst>
                                    <p:set>
                                      <p:cBhvr>
                                        <p:cTn id="114" dur="1" fill="hold">
                                          <p:stCondLst>
                                            <p:cond delay="0"/>
                                          </p:stCondLst>
                                        </p:cTn>
                                        <p:tgtEl>
                                          <p:spTgt spid="4">
                                            <p:txEl>
                                              <p:pRg st="4" end="4"/>
                                            </p:txEl>
                                          </p:spTgt>
                                        </p:tgtEl>
                                        <p:attrNameLst>
                                          <p:attrName>style.visibility</p:attrName>
                                        </p:attrNameLst>
                                      </p:cBhvr>
                                      <p:to>
                                        <p:strVal val="visible"/>
                                      </p:to>
                                    </p:set>
                                    <p:animEffect transition="in" filter="randombar(horizontal)">
                                      <p:cBhvr>
                                        <p:cTn id="115" dur="500"/>
                                        <p:tgtEl>
                                          <p:spTgt spid="4">
                                            <p:txEl>
                                              <p:pRg st="4" end="4"/>
                                            </p:txEl>
                                          </p:spTgt>
                                        </p:tgtEl>
                                      </p:cBhvr>
                                    </p:animEffect>
                                  </p:childTnLst>
                                </p:cTn>
                              </p:par>
                            </p:childTnLst>
                          </p:cTn>
                        </p:par>
                      </p:childTnLst>
                    </p:cTn>
                  </p:par>
                  <p:par>
                    <p:cTn id="116" fill="hold">
                      <p:stCondLst>
                        <p:cond delay="indefinite"/>
                      </p:stCondLst>
                      <p:childTnLst>
                        <p:par>
                          <p:cTn id="117" fill="hold">
                            <p:stCondLst>
                              <p:cond delay="0"/>
                            </p:stCondLst>
                            <p:childTnLst>
                              <p:par>
                                <p:cTn id="118" presetID="14" presetClass="entr" presetSubtype="10" fill="hold" nodeType="clickEffect">
                                  <p:stCondLst>
                                    <p:cond delay="0"/>
                                  </p:stCondLst>
                                  <p:childTnLst>
                                    <p:set>
                                      <p:cBhvr>
                                        <p:cTn id="119" dur="1" fill="hold">
                                          <p:stCondLst>
                                            <p:cond delay="0"/>
                                          </p:stCondLst>
                                        </p:cTn>
                                        <p:tgtEl>
                                          <p:spTgt spid="4">
                                            <p:txEl>
                                              <p:pRg st="5" end="5"/>
                                            </p:txEl>
                                          </p:spTgt>
                                        </p:tgtEl>
                                        <p:attrNameLst>
                                          <p:attrName>style.visibility</p:attrName>
                                        </p:attrNameLst>
                                      </p:cBhvr>
                                      <p:to>
                                        <p:strVal val="visible"/>
                                      </p:to>
                                    </p:set>
                                    <p:animEffect transition="in" filter="randombar(horizontal)">
                                      <p:cBhvr>
                                        <p:cTn id="120" dur="500"/>
                                        <p:tgtEl>
                                          <p:spTgt spid="4">
                                            <p:txEl>
                                              <p:pRg st="5" end="5"/>
                                            </p:txEl>
                                          </p:spTgt>
                                        </p:tgtEl>
                                      </p:cBhvr>
                                    </p:animEffect>
                                  </p:childTnLst>
                                </p:cTn>
                              </p:par>
                            </p:childTnLst>
                          </p:cTn>
                        </p:par>
                      </p:childTnLst>
                    </p:cTn>
                  </p:par>
                  <p:par>
                    <p:cTn id="121" fill="hold">
                      <p:stCondLst>
                        <p:cond delay="indefinite"/>
                      </p:stCondLst>
                      <p:childTnLst>
                        <p:par>
                          <p:cTn id="122" fill="hold">
                            <p:stCondLst>
                              <p:cond delay="0"/>
                            </p:stCondLst>
                            <p:childTnLst>
                              <p:par>
                                <p:cTn id="123" presetID="16" presetClass="entr" presetSubtype="21" fill="hold" nodeType="clickEffect">
                                  <p:stCondLst>
                                    <p:cond delay="0"/>
                                  </p:stCondLst>
                                  <p:childTnLst>
                                    <p:set>
                                      <p:cBhvr>
                                        <p:cTn id="124" dur="1" fill="hold">
                                          <p:stCondLst>
                                            <p:cond delay="0"/>
                                          </p:stCondLst>
                                        </p:cTn>
                                        <p:tgtEl>
                                          <p:spTgt spid="4">
                                            <p:txEl>
                                              <p:pRg st="7" end="7"/>
                                            </p:txEl>
                                          </p:spTgt>
                                        </p:tgtEl>
                                        <p:attrNameLst>
                                          <p:attrName>style.visibility</p:attrName>
                                        </p:attrNameLst>
                                      </p:cBhvr>
                                      <p:to>
                                        <p:strVal val="visible"/>
                                      </p:to>
                                    </p:set>
                                    <p:animEffect transition="in" filter="barn(inVertical)">
                                      <p:cBhvr>
                                        <p:cTn id="125" dur="500"/>
                                        <p:tgtEl>
                                          <p:spTgt spid="4">
                                            <p:txEl>
                                              <p:pRg st="7" end="7"/>
                                            </p:txEl>
                                          </p:spTgt>
                                        </p:tgtEl>
                                      </p:cBhvr>
                                    </p:animEffect>
                                  </p:childTnLst>
                                </p:cTn>
                              </p:par>
                            </p:childTnLst>
                          </p:cTn>
                        </p:par>
                      </p:childTnLst>
                    </p:cTn>
                  </p:par>
                  <p:par>
                    <p:cTn id="126" fill="hold">
                      <p:stCondLst>
                        <p:cond delay="indefinite"/>
                      </p:stCondLst>
                      <p:childTnLst>
                        <p:par>
                          <p:cTn id="127" fill="hold">
                            <p:stCondLst>
                              <p:cond delay="0"/>
                            </p:stCondLst>
                            <p:childTnLst>
                              <p:par>
                                <p:cTn id="128" presetID="16" presetClass="entr" presetSubtype="21" fill="hold" nodeType="clickEffect">
                                  <p:stCondLst>
                                    <p:cond delay="0"/>
                                  </p:stCondLst>
                                  <p:childTnLst>
                                    <p:set>
                                      <p:cBhvr>
                                        <p:cTn id="129" dur="1" fill="hold">
                                          <p:stCondLst>
                                            <p:cond delay="0"/>
                                          </p:stCondLst>
                                        </p:cTn>
                                        <p:tgtEl>
                                          <p:spTgt spid="4">
                                            <p:txEl>
                                              <p:pRg st="8" end="8"/>
                                            </p:txEl>
                                          </p:spTgt>
                                        </p:tgtEl>
                                        <p:attrNameLst>
                                          <p:attrName>style.visibility</p:attrName>
                                        </p:attrNameLst>
                                      </p:cBhvr>
                                      <p:to>
                                        <p:strVal val="visible"/>
                                      </p:to>
                                    </p:set>
                                    <p:animEffect transition="in" filter="barn(inVertical)">
                                      <p:cBhvr>
                                        <p:cTn id="130" dur="500"/>
                                        <p:tgtEl>
                                          <p:spTgt spid="4">
                                            <p:txEl>
                                              <p:pRg st="8" end="8"/>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16" presetClass="entr" presetSubtype="21" fill="hold" nodeType="clickEffect">
                                  <p:stCondLst>
                                    <p:cond delay="0"/>
                                  </p:stCondLst>
                                  <p:childTnLst>
                                    <p:set>
                                      <p:cBhvr>
                                        <p:cTn id="134" dur="1" fill="hold">
                                          <p:stCondLst>
                                            <p:cond delay="0"/>
                                          </p:stCondLst>
                                        </p:cTn>
                                        <p:tgtEl>
                                          <p:spTgt spid="11"/>
                                        </p:tgtEl>
                                        <p:attrNameLst>
                                          <p:attrName>style.visibility</p:attrName>
                                        </p:attrNameLst>
                                      </p:cBhvr>
                                      <p:to>
                                        <p:strVal val="visible"/>
                                      </p:to>
                                    </p:set>
                                    <p:animEffect transition="in" filter="barn(inVertical)">
                                      <p:cBhvr>
                                        <p:cTn id="135" dur="500"/>
                                        <p:tgtEl>
                                          <p:spTgt spid="11"/>
                                        </p:tgtEl>
                                      </p:cBhvr>
                                    </p:animEffect>
                                  </p:childTnLst>
                                </p:cTn>
                              </p:par>
                            </p:childTnLst>
                          </p:cTn>
                        </p:par>
                      </p:childTnLst>
                    </p:cTn>
                  </p:par>
                  <p:par>
                    <p:cTn id="136" fill="hold">
                      <p:stCondLst>
                        <p:cond delay="indefinite"/>
                      </p:stCondLst>
                      <p:childTnLst>
                        <p:par>
                          <p:cTn id="137" fill="hold">
                            <p:stCondLst>
                              <p:cond delay="0"/>
                            </p:stCondLst>
                            <p:childTnLst>
                              <p:par>
                                <p:cTn id="138" presetID="16" presetClass="entr" presetSubtype="21" fill="hold" nodeType="clickEffect">
                                  <p:stCondLst>
                                    <p:cond delay="0"/>
                                  </p:stCondLst>
                                  <p:childTnLst>
                                    <p:set>
                                      <p:cBhvr>
                                        <p:cTn id="139" dur="1" fill="hold">
                                          <p:stCondLst>
                                            <p:cond delay="0"/>
                                          </p:stCondLst>
                                        </p:cTn>
                                        <p:tgtEl>
                                          <p:spTgt spid="12"/>
                                        </p:tgtEl>
                                        <p:attrNameLst>
                                          <p:attrName>style.visibility</p:attrName>
                                        </p:attrNameLst>
                                      </p:cBhvr>
                                      <p:to>
                                        <p:strVal val="visible"/>
                                      </p:to>
                                    </p:set>
                                    <p:animEffect transition="in" filter="barn(inVertical)">
                                      <p:cBhvr>
                                        <p:cTn id="140" dur="500"/>
                                        <p:tgtEl>
                                          <p:spTgt spid="12"/>
                                        </p:tgtEl>
                                      </p:cBhvr>
                                    </p:animEffect>
                                  </p:childTnLst>
                                </p:cTn>
                              </p:par>
                            </p:childTnLst>
                          </p:cTn>
                        </p:par>
                      </p:childTnLst>
                    </p:cTn>
                  </p:par>
                  <p:par>
                    <p:cTn id="141" fill="hold">
                      <p:stCondLst>
                        <p:cond delay="indefinite"/>
                      </p:stCondLst>
                      <p:childTnLst>
                        <p:par>
                          <p:cTn id="142" fill="hold">
                            <p:stCondLst>
                              <p:cond delay="0"/>
                            </p:stCondLst>
                            <p:childTnLst>
                              <p:par>
                                <p:cTn id="143" presetID="16" presetClass="entr" presetSubtype="21" fill="hold" nodeType="clickEffect">
                                  <p:stCondLst>
                                    <p:cond delay="0"/>
                                  </p:stCondLst>
                                  <p:childTnLst>
                                    <p:set>
                                      <p:cBhvr>
                                        <p:cTn id="144" dur="1" fill="hold">
                                          <p:stCondLst>
                                            <p:cond delay="0"/>
                                          </p:stCondLst>
                                        </p:cTn>
                                        <p:tgtEl>
                                          <p:spTgt spid="13"/>
                                        </p:tgtEl>
                                        <p:attrNameLst>
                                          <p:attrName>style.visibility</p:attrName>
                                        </p:attrNameLst>
                                      </p:cBhvr>
                                      <p:to>
                                        <p:strVal val="visible"/>
                                      </p:to>
                                    </p:set>
                                    <p:animEffect transition="in" filter="barn(inVertical)">
                                      <p:cBhvr>
                                        <p:cTn id="1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964B09-A510-472B-B7AF-C6EB9B706294}"/>
              </a:ext>
            </a:extLst>
          </p:cNvPr>
          <p:cNvSpPr txBox="1"/>
          <p:nvPr/>
        </p:nvSpPr>
        <p:spPr>
          <a:xfrm>
            <a:off x="486075" y="339910"/>
            <a:ext cx="9716703" cy="3416320"/>
          </a:xfrm>
          <a:prstGeom prst="rect">
            <a:avLst/>
          </a:prstGeom>
          <a:noFill/>
        </p:spPr>
        <p:txBody>
          <a:bodyPr wrap="square">
            <a:spAutoFit/>
          </a:bodyPr>
          <a:lstStyle/>
          <a:p>
            <a:pPr algn="just">
              <a:tabLst>
                <a:tab pos="722313" algn="l"/>
              </a:tabLst>
            </a:pPr>
            <a:r>
              <a:rPr lang="en-IN" sz="2400" b="1" dirty="0">
                <a:solidFill>
                  <a:schemeClr val="bg1">
                    <a:lumMod val="95000"/>
                  </a:schemeClr>
                </a:solidFill>
                <a:sym typeface="Symbol" panose="05050102010706020507" pitchFamily="18" charset="2"/>
              </a:rPr>
              <a:t>29.	In which of the following case power factor will be negligible</a:t>
            </a:r>
          </a:p>
          <a:p>
            <a:pPr algn="just">
              <a:tabLst>
                <a:tab pos="722313" algn="l"/>
              </a:tabLst>
            </a:pPr>
            <a:r>
              <a:rPr lang="en-IN" sz="2400" b="1" dirty="0">
                <a:solidFill>
                  <a:schemeClr val="bg1">
                    <a:lumMod val="95000"/>
                  </a:schemeClr>
                </a:solidFill>
                <a:sym typeface="Symbol" panose="05050102010706020507" pitchFamily="18" charset="2"/>
              </a:rPr>
              <a:t>	1. Inductance and resistance both high</a:t>
            </a:r>
          </a:p>
          <a:p>
            <a:pPr algn="just">
              <a:tabLst>
                <a:tab pos="722313" algn="l"/>
              </a:tabLst>
            </a:pPr>
            <a:r>
              <a:rPr lang="en-IN" sz="2400" b="1" dirty="0">
                <a:solidFill>
                  <a:schemeClr val="bg1">
                    <a:lumMod val="95000"/>
                  </a:schemeClr>
                </a:solidFill>
                <a:sym typeface="Symbol" panose="05050102010706020507" pitchFamily="18" charset="2"/>
              </a:rPr>
              <a:t>	2. Inductance and resistance both low	</a:t>
            </a:r>
          </a:p>
          <a:p>
            <a:pPr algn="just">
              <a:tabLst>
                <a:tab pos="722313" algn="l"/>
              </a:tabLst>
            </a:pPr>
            <a:r>
              <a:rPr lang="en-IN" sz="2400" b="1" dirty="0">
                <a:solidFill>
                  <a:schemeClr val="bg1">
                    <a:lumMod val="95000"/>
                  </a:schemeClr>
                </a:solidFill>
                <a:sym typeface="Symbol" panose="05050102010706020507" pitchFamily="18" charset="2"/>
              </a:rPr>
              <a:t>	3. Low resistance and high inductance</a:t>
            </a:r>
          </a:p>
          <a:p>
            <a:pPr algn="just">
              <a:tabLst>
                <a:tab pos="722313" algn="l"/>
              </a:tabLst>
            </a:pPr>
            <a:r>
              <a:rPr lang="en-IN" sz="2400" b="1" dirty="0">
                <a:solidFill>
                  <a:schemeClr val="bg1">
                    <a:lumMod val="95000"/>
                  </a:schemeClr>
                </a:solidFill>
                <a:sym typeface="Symbol" panose="05050102010706020507" pitchFamily="18" charset="2"/>
              </a:rPr>
              <a:t>	4. High resistance and low inductance</a:t>
            </a:r>
          </a:p>
          <a:p>
            <a:pPr algn="just">
              <a:tabLst>
                <a:tab pos="722313" algn="l"/>
              </a:tabLst>
            </a:pPr>
            <a:endParaRPr lang="en-IN" sz="2400" b="1" dirty="0">
              <a:solidFill>
                <a:schemeClr val="bg1">
                  <a:lumMod val="95000"/>
                </a:schemeClr>
              </a:solidFill>
              <a:sym typeface="Symbol" panose="05050102010706020507" pitchFamily="18" charset="2"/>
            </a:endParaRPr>
          </a:p>
          <a:p>
            <a:pPr algn="just">
              <a:tabLst>
                <a:tab pos="722313" algn="l"/>
              </a:tabLst>
            </a:pPr>
            <a:r>
              <a:rPr lang="en-IN" sz="2400" b="1" dirty="0">
                <a:solidFill>
                  <a:schemeClr val="bg1">
                    <a:lumMod val="95000"/>
                  </a:schemeClr>
                </a:solidFill>
                <a:sym typeface="Symbol" panose="05050102010706020507" pitchFamily="18" charset="2"/>
              </a:rPr>
              <a:t>30.	In a purely capacitive circuit average power dissipated in the circuit is</a:t>
            </a:r>
          </a:p>
          <a:p>
            <a:pPr algn="just">
              <a:tabLst>
                <a:tab pos="722313" algn="l"/>
              </a:tabLst>
            </a:pPr>
            <a:r>
              <a:rPr lang="en-IN" sz="2400" b="1" dirty="0">
                <a:solidFill>
                  <a:schemeClr val="bg1">
                    <a:lumMod val="95000"/>
                  </a:schemeClr>
                </a:solidFill>
                <a:sym typeface="Symbol" panose="05050102010706020507" pitchFamily="18" charset="2"/>
              </a:rPr>
              <a:t>	1. </a:t>
            </a:r>
            <a:r>
              <a:rPr lang="en-IN" sz="2400" b="1" dirty="0" err="1">
                <a:solidFill>
                  <a:schemeClr val="bg1">
                    <a:lumMod val="95000"/>
                  </a:schemeClr>
                </a:solidFill>
                <a:sym typeface="Symbol" panose="05050102010706020507" pitchFamily="18" charset="2"/>
              </a:rPr>
              <a:t>V</a:t>
            </a:r>
            <a:r>
              <a:rPr lang="en-IN" sz="2400" b="1" baseline="-25000" dirty="0" err="1">
                <a:solidFill>
                  <a:schemeClr val="bg1">
                    <a:lumMod val="95000"/>
                  </a:schemeClr>
                </a:solidFill>
                <a:sym typeface="Symbol" panose="05050102010706020507" pitchFamily="18" charset="2"/>
              </a:rPr>
              <a:t>rms</a:t>
            </a:r>
            <a:r>
              <a:rPr lang="en-IN" sz="2400" b="1" dirty="0" err="1">
                <a:solidFill>
                  <a:schemeClr val="bg1">
                    <a:lumMod val="95000"/>
                  </a:schemeClr>
                </a:solidFill>
                <a:sym typeface="Symbol" panose="05050102010706020507" pitchFamily="18" charset="2"/>
              </a:rPr>
              <a:t>I</a:t>
            </a:r>
            <a:r>
              <a:rPr lang="en-IN" sz="2400" b="1" baseline="-25000" dirty="0" err="1">
                <a:solidFill>
                  <a:schemeClr val="bg1">
                    <a:lumMod val="95000"/>
                  </a:schemeClr>
                </a:solidFill>
                <a:sym typeface="Symbol" panose="05050102010706020507" pitchFamily="18" charset="2"/>
              </a:rPr>
              <a:t>rms</a:t>
            </a:r>
            <a:r>
              <a:rPr lang="en-IN" sz="2400" b="1" dirty="0">
                <a:solidFill>
                  <a:schemeClr val="bg1">
                    <a:lumMod val="95000"/>
                  </a:schemeClr>
                </a:solidFill>
                <a:sym typeface="Symbol" panose="05050102010706020507" pitchFamily="18" charset="2"/>
              </a:rPr>
              <a:t>				2. Depends on capacitance</a:t>
            </a:r>
          </a:p>
          <a:p>
            <a:pPr algn="just">
              <a:tabLst>
                <a:tab pos="722313" algn="l"/>
              </a:tabLst>
            </a:pPr>
            <a:r>
              <a:rPr lang="en-IN" sz="2400" b="1" dirty="0">
                <a:solidFill>
                  <a:schemeClr val="bg1">
                    <a:lumMod val="95000"/>
                  </a:schemeClr>
                </a:solidFill>
                <a:sym typeface="Symbol" panose="05050102010706020507" pitchFamily="18" charset="2"/>
              </a:rPr>
              <a:t>	3. Infinite 				4. Zero</a:t>
            </a:r>
          </a:p>
        </p:txBody>
      </p:sp>
    </p:spTree>
    <p:extLst>
      <p:ext uri="{BB962C8B-B14F-4D97-AF65-F5344CB8AC3E}">
        <p14:creationId xmlns:p14="http://schemas.microsoft.com/office/powerpoint/2010/main" val="213275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9" dur="500"/>
                                        <p:tgtEl>
                                          <p:spTgt spid="3">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p:cTn id="54"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6" dur="500"/>
                                        <p:tgtEl>
                                          <p:spTgt spid="3">
                                            <p:txEl>
                                              <p:pRg st="7" end="7"/>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p:cTn id="61"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2"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43240" name="Line 232">
            <a:extLst>
              <a:ext uri="{FF2B5EF4-FFF2-40B4-BE49-F238E27FC236}">
                <a16:creationId xmlns:a16="http://schemas.microsoft.com/office/drawing/2014/main" id="{B6E9DBD5-EB90-49E3-BEF9-2C9EBEA4349F}"/>
              </a:ext>
            </a:extLst>
          </p:cNvPr>
          <p:cNvSpPr>
            <a:spLocks noChangeShapeType="1"/>
          </p:cNvSpPr>
          <p:nvPr/>
        </p:nvSpPr>
        <p:spPr bwMode="auto">
          <a:xfrm>
            <a:off x="9184968" y="4371910"/>
            <a:ext cx="1633399"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43241" name="Line 233">
            <a:extLst>
              <a:ext uri="{FF2B5EF4-FFF2-40B4-BE49-F238E27FC236}">
                <a16:creationId xmlns:a16="http://schemas.microsoft.com/office/drawing/2014/main" id="{B9E264D0-5844-44FF-9717-81ADDB3DC6A2}"/>
              </a:ext>
            </a:extLst>
          </p:cNvPr>
          <p:cNvSpPr>
            <a:spLocks noChangeShapeType="1"/>
          </p:cNvSpPr>
          <p:nvPr/>
        </p:nvSpPr>
        <p:spPr bwMode="auto">
          <a:xfrm flipH="1">
            <a:off x="6809115" y="4074929"/>
            <a:ext cx="1633399"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43584" name="Group 576">
            <a:extLst>
              <a:ext uri="{FF2B5EF4-FFF2-40B4-BE49-F238E27FC236}">
                <a16:creationId xmlns:a16="http://schemas.microsoft.com/office/drawing/2014/main" id="{3AD3D37C-FC94-41C6-9E99-FC5CB936F851}"/>
              </a:ext>
            </a:extLst>
          </p:cNvPr>
          <p:cNvGrpSpPr>
            <a:grpSpLocks/>
          </p:cNvGrpSpPr>
          <p:nvPr/>
        </p:nvGrpSpPr>
        <p:grpSpPr bwMode="auto">
          <a:xfrm>
            <a:off x="7700061" y="2590021"/>
            <a:ext cx="2242830" cy="2227362"/>
            <a:chOff x="3168" y="864"/>
            <a:chExt cx="1450" cy="1440"/>
          </a:xfrm>
        </p:grpSpPr>
        <p:sp>
          <p:nvSpPr>
            <p:cNvPr id="35974" name="Rectangle 234">
              <a:extLst>
                <a:ext uri="{FF2B5EF4-FFF2-40B4-BE49-F238E27FC236}">
                  <a16:creationId xmlns:a16="http://schemas.microsoft.com/office/drawing/2014/main" id="{3265285D-251B-47B0-B387-C2213A4F7E21}"/>
                </a:ext>
              </a:extLst>
            </p:cNvPr>
            <p:cNvSpPr>
              <a:spLocks noChangeArrowheads="1"/>
            </p:cNvSpPr>
            <p:nvPr/>
          </p:nvSpPr>
          <p:spPr bwMode="auto">
            <a:xfrm>
              <a:off x="3648" y="1824"/>
              <a:ext cx="480" cy="288"/>
            </a:xfrm>
            <a:prstGeom prst="rect">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5975" name="Rectangle 235">
              <a:extLst>
                <a:ext uri="{FF2B5EF4-FFF2-40B4-BE49-F238E27FC236}">
                  <a16:creationId xmlns:a16="http://schemas.microsoft.com/office/drawing/2014/main" id="{AB61B9DE-5D3A-45F3-AE16-9ED0A01EC6DE}"/>
                </a:ext>
              </a:extLst>
            </p:cNvPr>
            <p:cNvSpPr>
              <a:spLocks noChangeArrowheads="1"/>
            </p:cNvSpPr>
            <p:nvPr/>
          </p:nvSpPr>
          <p:spPr bwMode="auto">
            <a:xfrm>
              <a:off x="3360" y="1344"/>
              <a:ext cx="288" cy="768"/>
            </a:xfrm>
            <a:prstGeom prst="rect">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35976" name="Group 236">
              <a:extLst>
                <a:ext uri="{FF2B5EF4-FFF2-40B4-BE49-F238E27FC236}">
                  <a16:creationId xmlns:a16="http://schemas.microsoft.com/office/drawing/2014/main" id="{CDAC1131-4CD8-4949-A33B-E908DF7A0EC6}"/>
                </a:ext>
              </a:extLst>
            </p:cNvPr>
            <p:cNvGrpSpPr>
              <a:grpSpLocks/>
            </p:cNvGrpSpPr>
            <p:nvPr/>
          </p:nvGrpSpPr>
          <p:grpSpPr bwMode="auto">
            <a:xfrm>
              <a:off x="3408" y="1104"/>
              <a:ext cx="960" cy="960"/>
              <a:chOff x="3360" y="240"/>
              <a:chExt cx="960" cy="960"/>
            </a:xfrm>
          </p:grpSpPr>
          <p:grpSp>
            <p:nvGrpSpPr>
              <p:cNvPr id="36012" name="Group 237">
                <a:extLst>
                  <a:ext uri="{FF2B5EF4-FFF2-40B4-BE49-F238E27FC236}">
                    <a16:creationId xmlns:a16="http://schemas.microsoft.com/office/drawing/2014/main" id="{0D8D7807-8D35-4D36-A518-42300D6693A6}"/>
                  </a:ext>
                </a:extLst>
              </p:cNvPr>
              <p:cNvGrpSpPr>
                <a:grpSpLocks/>
              </p:cNvGrpSpPr>
              <p:nvPr/>
            </p:nvGrpSpPr>
            <p:grpSpPr bwMode="auto">
              <a:xfrm>
                <a:off x="3360" y="480"/>
                <a:ext cx="720" cy="720"/>
                <a:chOff x="1968" y="1536"/>
                <a:chExt cx="720" cy="720"/>
              </a:xfrm>
            </p:grpSpPr>
            <p:sp>
              <p:nvSpPr>
                <p:cNvPr id="36028" name="Line 238">
                  <a:extLst>
                    <a:ext uri="{FF2B5EF4-FFF2-40B4-BE49-F238E27FC236}">
                      <a16:creationId xmlns:a16="http://schemas.microsoft.com/office/drawing/2014/main" id="{0D790C15-4705-4AFD-A091-7B7B877DABF4}"/>
                    </a:ext>
                  </a:extLst>
                </p:cNvPr>
                <p:cNvSpPr>
                  <a:spLocks noChangeShapeType="1"/>
                </p:cNvSpPr>
                <p:nvPr/>
              </p:nvSpPr>
              <p:spPr bwMode="auto">
                <a:xfrm flipH="1" flipV="1">
                  <a:off x="1968" y="2256"/>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6029" name="Line 239">
                  <a:extLst>
                    <a:ext uri="{FF2B5EF4-FFF2-40B4-BE49-F238E27FC236}">
                      <a16:creationId xmlns:a16="http://schemas.microsoft.com/office/drawing/2014/main" id="{BEF31B70-BE86-4651-8047-EC6DDF476EFE}"/>
                    </a:ext>
                  </a:extLst>
                </p:cNvPr>
                <p:cNvSpPr>
                  <a:spLocks noChangeShapeType="1"/>
                </p:cNvSpPr>
                <p:nvPr/>
              </p:nvSpPr>
              <p:spPr bwMode="auto">
                <a:xfrm rot="5400000" flipH="1" flipV="1">
                  <a:off x="1618" y="1896"/>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6013" name="Group 240">
                <a:extLst>
                  <a:ext uri="{FF2B5EF4-FFF2-40B4-BE49-F238E27FC236}">
                    <a16:creationId xmlns:a16="http://schemas.microsoft.com/office/drawing/2014/main" id="{D70C54CF-4D7B-495F-8BE4-CA27A75522F7}"/>
                  </a:ext>
                </a:extLst>
              </p:cNvPr>
              <p:cNvGrpSpPr>
                <a:grpSpLocks/>
              </p:cNvGrpSpPr>
              <p:nvPr/>
            </p:nvGrpSpPr>
            <p:grpSpPr bwMode="auto">
              <a:xfrm>
                <a:off x="3408" y="432"/>
                <a:ext cx="720" cy="720"/>
                <a:chOff x="1930" y="1584"/>
                <a:chExt cx="720" cy="720"/>
              </a:xfrm>
            </p:grpSpPr>
            <p:sp>
              <p:nvSpPr>
                <p:cNvPr id="36026" name="Line 241">
                  <a:extLst>
                    <a:ext uri="{FF2B5EF4-FFF2-40B4-BE49-F238E27FC236}">
                      <a16:creationId xmlns:a16="http://schemas.microsoft.com/office/drawing/2014/main" id="{6EAFD24D-969C-4F74-9615-737CB6BD02B4}"/>
                    </a:ext>
                  </a:extLst>
                </p:cNvPr>
                <p:cNvSpPr>
                  <a:spLocks noChangeShapeType="1"/>
                </p:cNvSpPr>
                <p:nvPr/>
              </p:nvSpPr>
              <p:spPr bwMode="auto">
                <a:xfrm flipH="1" flipV="1">
                  <a:off x="1930" y="230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6027" name="Line 242">
                  <a:extLst>
                    <a:ext uri="{FF2B5EF4-FFF2-40B4-BE49-F238E27FC236}">
                      <a16:creationId xmlns:a16="http://schemas.microsoft.com/office/drawing/2014/main" id="{9D906EFD-50EF-4166-8FFF-2536746AD3E6}"/>
                    </a:ext>
                  </a:extLst>
                </p:cNvPr>
                <p:cNvSpPr>
                  <a:spLocks noChangeShapeType="1"/>
                </p:cNvSpPr>
                <p:nvPr/>
              </p:nvSpPr>
              <p:spPr bwMode="auto">
                <a:xfrm rot="5400000" flipH="1" flipV="1">
                  <a:off x="1570" y="194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6014" name="Group 243">
                <a:extLst>
                  <a:ext uri="{FF2B5EF4-FFF2-40B4-BE49-F238E27FC236}">
                    <a16:creationId xmlns:a16="http://schemas.microsoft.com/office/drawing/2014/main" id="{E61F5D7E-E73D-493D-9E35-34BF83B7F284}"/>
                  </a:ext>
                </a:extLst>
              </p:cNvPr>
              <p:cNvGrpSpPr>
                <a:grpSpLocks/>
              </p:cNvGrpSpPr>
              <p:nvPr/>
            </p:nvGrpSpPr>
            <p:grpSpPr bwMode="auto">
              <a:xfrm>
                <a:off x="3456" y="384"/>
                <a:ext cx="720" cy="720"/>
                <a:chOff x="1930" y="1584"/>
                <a:chExt cx="720" cy="720"/>
              </a:xfrm>
            </p:grpSpPr>
            <p:sp>
              <p:nvSpPr>
                <p:cNvPr id="36024" name="Line 244">
                  <a:extLst>
                    <a:ext uri="{FF2B5EF4-FFF2-40B4-BE49-F238E27FC236}">
                      <a16:creationId xmlns:a16="http://schemas.microsoft.com/office/drawing/2014/main" id="{5E823ECF-EAE9-405B-B7D9-CA0190BF4205}"/>
                    </a:ext>
                  </a:extLst>
                </p:cNvPr>
                <p:cNvSpPr>
                  <a:spLocks noChangeShapeType="1"/>
                </p:cNvSpPr>
                <p:nvPr/>
              </p:nvSpPr>
              <p:spPr bwMode="auto">
                <a:xfrm flipH="1" flipV="1">
                  <a:off x="1930" y="230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6025" name="Line 245">
                  <a:extLst>
                    <a:ext uri="{FF2B5EF4-FFF2-40B4-BE49-F238E27FC236}">
                      <a16:creationId xmlns:a16="http://schemas.microsoft.com/office/drawing/2014/main" id="{D9DF4361-4EF1-4FFC-B988-50927C941099}"/>
                    </a:ext>
                  </a:extLst>
                </p:cNvPr>
                <p:cNvSpPr>
                  <a:spLocks noChangeShapeType="1"/>
                </p:cNvSpPr>
                <p:nvPr/>
              </p:nvSpPr>
              <p:spPr bwMode="auto">
                <a:xfrm rot="5400000" flipH="1" flipV="1">
                  <a:off x="1570" y="194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6015" name="Group 246">
                <a:extLst>
                  <a:ext uri="{FF2B5EF4-FFF2-40B4-BE49-F238E27FC236}">
                    <a16:creationId xmlns:a16="http://schemas.microsoft.com/office/drawing/2014/main" id="{F40F55F5-407E-4558-8202-5E6976963444}"/>
                  </a:ext>
                </a:extLst>
              </p:cNvPr>
              <p:cNvGrpSpPr>
                <a:grpSpLocks/>
              </p:cNvGrpSpPr>
              <p:nvPr/>
            </p:nvGrpSpPr>
            <p:grpSpPr bwMode="auto">
              <a:xfrm>
                <a:off x="3504" y="336"/>
                <a:ext cx="720" cy="720"/>
                <a:chOff x="1930" y="1584"/>
                <a:chExt cx="720" cy="720"/>
              </a:xfrm>
            </p:grpSpPr>
            <p:sp>
              <p:nvSpPr>
                <p:cNvPr id="36022" name="Line 247">
                  <a:extLst>
                    <a:ext uri="{FF2B5EF4-FFF2-40B4-BE49-F238E27FC236}">
                      <a16:creationId xmlns:a16="http://schemas.microsoft.com/office/drawing/2014/main" id="{41037AC3-96F7-4350-9DF2-F4EBF44DE0B2}"/>
                    </a:ext>
                  </a:extLst>
                </p:cNvPr>
                <p:cNvSpPr>
                  <a:spLocks noChangeShapeType="1"/>
                </p:cNvSpPr>
                <p:nvPr/>
              </p:nvSpPr>
              <p:spPr bwMode="auto">
                <a:xfrm flipH="1" flipV="1">
                  <a:off x="1930" y="230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6023" name="Line 248">
                  <a:extLst>
                    <a:ext uri="{FF2B5EF4-FFF2-40B4-BE49-F238E27FC236}">
                      <a16:creationId xmlns:a16="http://schemas.microsoft.com/office/drawing/2014/main" id="{AC2EA526-2118-48BD-905B-CC0C9557D577}"/>
                    </a:ext>
                  </a:extLst>
                </p:cNvPr>
                <p:cNvSpPr>
                  <a:spLocks noChangeShapeType="1"/>
                </p:cNvSpPr>
                <p:nvPr/>
              </p:nvSpPr>
              <p:spPr bwMode="auto">
                <a:xfrm rot="5400000" flipH="1" flipV="1">
                  <a:off x="1570" y="194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6016" name="Group 249">
                <a:extLst>
                  <a:ext uri="{FF2B5EF4-FFF2-40B4-BE49-F238E27FC236}">
                    <a16:creationId xmlns:a16="http://schemas.microsoft.com/office/drawing/2014/main" id="{CF34BD36-0349-482F-A21E-1919ABA3830C}"/>
                  </a:ext>
                </a:extLst>
              </p:cNvPr>
              <p:cNvGrpSpPr>
                <a:grpSpLocks/>
              </p:cNvGrpSpPr>
              <p:nvPr/>
            </p:nvGrpSpPr>
            <p:grpSpPr bwMode="auto">
              <a:xfrm>
                <a:off x="3552" y="288"/>
                <a:ext cx="720" cy="720"/>
                <a:chOff x="1930" y="1584"/>
                <a:chExt cx="720" cy="720"/>
              </a:xfrm>
            </p:grpSpPr>
            <p:sp>
              <p:nvSpPr>
                <p:cNvPr id="36020" name="Line 250">
                  <a:extLst>
                    <a:ext uri="{FF2B5EF4-FFF2-40B4-BE49-F238E27FC236}">
                      <a16:creationId xmlns:a16="http://schemas.microsoft.com/office/drawing/2014/main" id="{DEB5E0B0-CDF7-4259-A674-354C4D8D764E}"/>
                    </a:ext>
                  </a:extLst>
                </p:cNvPr>
                <p:cNvSpPr>
                  <a:spLocks noChangeShapeType="1"/>
                </p:cNvSpPr>
                <p:nvPr/>
              </p:nvSpPr>
              <p:spPr bwMode="auto">
                <a:xfrm flipH="1" flipV="1">
                  <a:off x="1930" y="230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6021" name="Line 251">
                  <a:extLst>
                    <a:ext uri="{FF2B5EF4-FFF2-40B4-BE49-F238E27FC236}">
                      <a16:creationId xmlns:a16="http://schemas.microsoft.com/office/drawing/2014/main" id="{AC50AE4F-9B8D-4943-90E0-484F874F84B6}"/>
                    </a:ext>
                  </a:extLst>
                </p:cNvPr>
                <p:cNvSpPr>
                  <a:spLocks noChangeShapeType="1"/>
                </p:cNvSpPr>
                <p:nvPr/>
              </p:nvSpPr>
              <p:spPr bwMode="auto">
                <a:xfrm rot="5400000" flipH="1" flipV="1">
                  <a:off x="1570" y="194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6017" name="Group 252">
                <a:extLst>
                  <a:ext uri="{FF2B5EF4-FFF2-40B4-BE49-F238E27FC236}">
                    <a16:creationId xmlns:a16="http://schemas.microsoft.com/office/drawing/2014/main" id="{FEDA4A0C-D02A-4387-8E95-514C32AFDA11}"/>
                  </a:ext>
                </a:extLst>
              </p:cNvPr>
              <p:cNvGrpSpPr>
                <a:grpSpLocks/>
              </p:cNvGrpSpPr>
              <p:nvPr/>
            </p:nvGrpSpPr>
            <p:grpSpPr bwMode="auto">
              <a:xfrm>
                <a:off x="3600" y="240"/>
                <a:ext cx="720" cy="720"/>
                <a:chOff x="1930" y="1584"/>
                <a:chExt cx="720" cy="720"/>
              </a:xfrm>
            </p:grpSpPr>
            <p:sp>
              <p:nvSpPr>
                <p:cNvPr id="36018" name="Line 253">
                  <a:extLst>
                    <a:ext uri="{FF2B5EF4-FFF2-40B4-BE49-F238E27FC236}">
                      <a16:creationId xmlns:a16="http://schemas.microsoft.com/office/drawing/2014/main" id="{E750A52A-48F9-43CC-8236-79572FDB1EC3}"/>
                    </a:ext>
                  </a:extLst>
                </p:cNvPr>
                <p:cNvSpPr>
                  <a:spLocks noChangeShapeType="1"/>
                </p:cNvSpPr>
                <p:nvPr/>
              </p:nvSpPr>
              <p:spPr bwMode="auto">
                <a:xfrm flipH="1" flipV="1">
                  <a:off x="1930" y="230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6019" name="Line 254">
                  <a:extLst>
                    <a:ext uri="{FF2B5EF4-FFF2-40B4-BE49-F238E27FC236}">
                      <a16:creationId xmlns:a16="http://schemas.microsoft.com/office/drawing/2014/main" id="{9863007C-A4FE-4553-AC19-A72A360E3456}"/>
                    </a:ext>
                  </a:extLst>
                </p:cNvPr>
                <p:cNvSpPr>
                  <a:spLocks noChangeShapeType="1"/>
                </p:cNvSpPr>
                <p:nvPr/>
              </p:nvSpPr>
              <p:spPr bwMode="auto">
                <a:xfrm rot="5400000" flipH="1" flipV="1">
                  <a:off x="1570" y="194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sp>
          <p:nvSpPr>
            <p:cNvPr id="35977" name="AutoShape 255">
              <a:extLst>
                <a:ext uri="{FF2B5EF4-FFF2-40B4-BE49-F238E27FC236}">
                  <a16:creationId xmlns:a16="http://schemas.microsoft.com/office/drawing/2014/main" id="{D8E0DEDA-3B26-4522-815B-E64196C9F060}"/>
                </a:ext>
              </a:extLst>
            </p:cNvPr>
            <p:cNvSpPr>
              <a:spLocks noChangeArrowheads="1"/>
            </p:cNvSpPr>
            <p:nvPr/>
          </p:nvSpPr>
          <p:spPr bwMode="auto">
            <a:xfrm rot="16200000" flipV="1">
              <a:off x="4258" y="1224"/>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5978" name="AutoShape 256">
              <a:extLst>
                <a:ext uri="{FF2B5EF4-FFF2-40B4-BE49-F238E27FC236}">
                  <a16:creationId xmlns:a16="http://schemas.microsoft.com/office/drawing/2014/main" id="{E4534FCC-C0AA-4C89-A01E-9565CE48B50F}"/>
                </a:ext>
              </a:extLst>
            </p:cNvPr>
            <p:cNvSpPr>
              <a:spLocks noChangeArrowheads="1"/>
            </p:cNvSpPr>
            <p:nvPr/>
          </p:nvSpPr>
          <p:spPr bwMode="auto">
            <a:xfrm rot="16200000" flipV="1">
              <a:off x="4258" y="1800"/>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5979" name="AutoShape 257">
              <a:extLst>
                <a:ext uri="{FF2B5EF4-FFF2-40B4-BE49-F238E27FC236}">
                  <a16:creationId xmlns:a16="http://schemas.microsoft.com/office/drawing/2014/main" id="{99AF387F-144C-4D88-A9AB-62D3CC1C7001}"/>
                </a:ext>
              </a:extLst>
            </p:cNvPr>
            <p:cNvSpPr>
              <a:spLocks noChangeArrowheads="1"/>
            </p:cNvSpPr>
            <p:nvPr/>
          </p:nvSpPr>
          <p:spPr bwMode="auto">
            <a:xfrm rot="16200000" flipV="1">
              <a:off x="4258" y="1512"/>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35980" name="Group 258">
              <a:extLst>
                <a:ext uri="{FF2B5EF4-FFF2-40B4-BE49-F238E27FC236}">
                  <a16:creationId xmlns:a16="http://schemas.microsoft.com/office/drawing/2014/main" id="{E5381C8D-4FAB-4A13-8409-021E9BAD8417}"/>
                </a:ext>
              </a:extLst>
            </p:cNvPr>
            <p:cNvGrpSpPr>
              <a:grpSpLocks/>
            </p:cNvGrpSpPr>
            <p:nvPr/>
          </p:nvGrpSpPr>
          <p:grpSpPr bwMode="auto">
            <a:xfrm>
              <a:off x="4330" y="864"/>
              <a:ext cx="288" cy="1440"/>
              <a:chOff x="4560" y="1104"/>
              <a:chExt cx="288" cy="1440"/>
            </a:xfrm>
          </p:grpSpPr>
          <p:sp>
            <p:nvSpPr>
              <p:cNvPr id="36007" name="AutoShape 259">
                <a:extLst>
                  <a:ext uri="{FF2B5EF4-FFF2-40B4-BE49-F238E27FC236}">
                    <a16:creationId xmlns:a16="http://schemas.microsoft.com/office/drawing/2014/main" id="{E11252AB-B353-425C-99D8-C13AA9F006B1}"/>
                  </a:ext>
                </a:extLst>
              </p:cNvPr>
              <p:cNvSpPr>
                <a:spLocks noChangeArrowheads="1"/>
              </p:cNvSpPr>
              <p:nvPr/>
            </p:nvSpPr>
            <p:spPr bwMode="auto">
              <a:xfrm rot="16200000" flipV="1">
                <a:off x="4488" y="2184"/>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6008" name="AutoShape 260">
                <a:extLst>
                  <a:ext uri="{FF2B5EF4-FFF2-40B4-BE49-F238E27FC236}">
                    <a16:creationId xmlns:a16="http://schemas.microsoft.com/office/drawing/2014/main" id="{37BE67CA-A299-41E1-A412-D3743F4513D5}"/>
                  </a:ext>
                </a:extLst>
              </p:cNvPr>
              <p:cNvSpPr>
                <a:spLocks noChangeArrowheads="1"/>
              </p:cNvSpPr>
              <p:nvPr/>
            </p:nvSpPr>
            <p:spPr bwMode="auto">
              <a:xfrm rot="16200000" flipV="1">
                <a:off x="4488" y="1896"/>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6009" name="AutoShape 261">
                <a:extLst>
                  <a:ext uri="{FF2B5EF4-FFF2-40B4-BE49-F238E27FC236}">
                    <a16:creationId xmlns:a16="http://schemas.microsoft.com/office/drawing/2014/main" id="{09FA0D42-DFB7-4AEF-A8A5-2BB1567DB86D}"/>
                  </a:ext>
                </a:extLst>
              </p:cNvPr>
              <p:cNvSpPr>
                <a:spLocks noChangeArrowheads="1"/>
              </p:cNvSpPr>
              <p:nvPr/>
            </p:nvSpPr>
            <p:spPr bwMode="auto">
              <a:xfrm rot="16200000" flipV="1">
                <a:off x="4488" y="1608"/>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6010" name="AutoShape 262">
                <a:extLst>
                  <a:ext uri="{FF2B5EF4-FFF2-40B4-BE49-F238E27FC236}">
                    <a16:creationId xmlns:a16="http://schemas.microsoft.com/office/drawing/2014/main" id="{BF305EC4-2634-4B2F-95EF-FCD1B69734BE}"/>
                  </a:ext>
                </a:extLst>
              </p:cNvPr>
              <p:cNvSpPr>
                <a:spLocks noChangeArrowheads="1"/>
              </p:cNvSpPr>
              <p:nvPr/>
            </p:nvSpPr>
            <p:spPr bwMode="auto">
              <a:xfrm rot="16200000" flipV="1">
                <a:off x="4488" y="1320"/>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6011" name="AutoShape 263">
                <a:extLst>
                  <a:ext uri="{FF2B5EF4-FFF2-40B4-BE49-F238E27FC236}">
                    <a16:creationId xmlns:a16="http://schemas.microsoft.com/office/drawing/2014/main" id="{BFB16955-C9E9-4996-8135-082D3BA1B633}"/>
                  </a:ext>
                </a:extLst>
              </p:cNvPr>
              <p:cNvSpPr>
                <a:spLocks noChangeArrowheads="1"/>
              </p:cNvSpPr>
              <p:nvPr/>
            </p:nvSpPr>
            <p:spPr bwMode="auto">
              <a:xfrm rot="16200000" flipV="1">
                <a:off x="4488" y="1176"/>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sp>
          <p:nvSpPr>
            <p:cNvPr id="35981" name="AutoShape 264">
              <a:extLst>
                <a:ext uri="{FF2B5EF4-FFF2-40B4-BE49-F238E27FC236}">
                  <a16:creationId xmlns:a16="http://schemas.microsoft.com/office/drawing/2014/main" id="{28F91827-C501-4A33-9068-94109FEE1EB8}"/>
                </a:ext>
              </a:extLst>
            </p:cNvPr>
            <p:cNvSpPr>
              <a:spLocks noChangeArrowheads="1"/>
            </p:cNvSpPr>
            <p:nvPr/>
          </p:nvSpPr>
          <p:spPr bwMode="auto">
            <a:xfrm>
              <a:off x="3168" y="864"/>
              <a:ext cx="1440" cy="288"/>
            </a:xfrm>
            <a:prstGeom prst="parallelogram">
              <a:avLst>
                <a:gd name="adj" fmla="val 94769"/>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5982" name="Rectangle 265">
              <a:extLst>
                <a:ext uri="{FF2B5EF4-FFF2-40B4-BE49-F238E27FC236}">
                  <a16:creationId xmlns:a16="http://schemas.microsoft.com/office/drawing/2014/main" id="{4EF4CC6B-0482-4913-9916-9F1BF44C223A}"/>
                </a:ext>
              </a:extLst>
            </p:cNvPr>
            <p:cNvSpPr>
              <a:spLocks noChangeArrowheads="1"/>
            </p:cNvSpPr>
            <p:nvPr/>
          </p:nvSpPr>
          <p:spPr bwMode="auto">
            <a:xfrm>
              <a:off x="3178" y="1152"/>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5983" name="Rectangle 266">
              <a:extLst>
                <a:ext uri="{FF2B5EF4-FFF2-40B4-BE49-F238E27FC236}">
                  <a16:creationId xmlns:a16="http://schemas.microsoft.com/office/drawing/2014/main" id="{6548ECCD-F3A5-4E43-AAD5-BDC82D7A5FD9}"/>
                </a:ext>
              </a:extLst>
            </p:cNvPr>
            <p:cNvSpPr>
              <a:spLocks noChangeArrowheads="1"/>
            </p:cNvSpPr>
            <p:nvPr/>
          </p:nvSpPr>
          <p:spPr bwMode="auto">
            <a:xfrm rot="5400000">
              <a:off x="3562" y="1728"/>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5984" name="Rectangle 267">
              <a:extLst>
                <a:ext uri="{FF2B5EF4-FFF2-40B4-BE49-F238E27FC236}">
                  <a16:creationId xmlns:a16="http://schemas.microsoft.com/office/drawing/2014/main" id="{C19497EA-7186-4A69-8540-7C290AC3C09F}"/>
                </a:ext>
              </a:extLst>
            </p:cNvPr>
            <p:cNvSpPr>
              <a:spLocks noChangeArrowheads="1"/>
            </p:cNvSpPr>
            <p:nvPr/>
          </p:nvSpPr>
          <p:spPr bwMode="auto">
            <a:xfrm>
              <a:off x="4138" y="1344"/>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5985" name="Rectangle 268">
              <a:extLst>
                <a:ext uri="{FF2B5EF4-FFF2-40B4-BE49-F238E27FC236}">
                  <a16:creationId xmlns:a16="http://schemas.microsoft.com/office/drawing/2014/main" id="{46C6D57C-E9B6-4E3F-A3FE-F4275F2E7B32}"/>
                </a:ext>
              </a:extLst>
            </p:cNvPr>
            <p:cNvSpPr>
              <a:spLocks noChangeArrowheads="1"/>
            </p:cNvSpPr>
            <p:nvPr/>
          </p:nvSpPr>
          <p:spPr bwMode="auto">
            <a:xfrm rot="5400000">
              <a:off x="3754" y="768"/>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5986" name="Line 269">
              <a:extLst>
                <a:ext uri="{FF2B5EF4-FFF2-40B4-BE49-F238E27FC236}">
                  <a16:creationId xmlns:a16="http://schemas.microsoft.com/office/drawing/2014/main" id="{555FC603-FDAD-43D0-87C5-344813AA0CFC}"/>
                </a:ext>
              </a:extLst>
            </p:cNvPr>
            <p:cNvSpPr>
              <a:spLocks noChangeShapeType="1"/>
            </p:cNvSpPr>
            <p:nvPr/>
          </p:nvSpPr>
          <p:spPr bwMode="auto">
            <a:xfrm>
              <a:off x="3226" y="11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87" name="Line 270">
              <a:extLst>
                <a:ext uri="{FF2B5EF4-FFF2-40B4-BE49-F238E27FC236}">
                  <a16:creationId xmlns:a16="http://schemas.microsoft.com/office/drawing/2014/main" id="{50769C72-F92E-4A8E-B3E0-963354E8907C}"/>
                </a:ext>
              </a:extLst>
            </p:cNvPr>
            <p:cNvSpPr>
              <a:spLocks noChangeShapeType="1"/>
            </p:cNvSpPr>
            <p:nvPr/>
          </p:nvSpPr>
          <p:spPr bwMode="auto">
            <a:xfrm rot="5400000">
              <a:off x="3802" y="1680"/>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88" name="Line 271">
              <a:extLst>
                <a:ext uri="{FF2B5EF4-FFF2-40B4-BE49-F238E27FC236}">
                  <a16:creationId xmlns:a16="http://schemas.microsoft.com/office/drawing/2014/main" id="{07D38CEF-1C3D-44AF-9B74-541204CB6884}"/>
                </a:ext>
              </a:extLst>
            </p:cNvPr>
            <p:cNvSpPr>
              <a:spLocks noChangeShapeType="1"/>
            </p:cNvSpPr>
            <p:nvPr/>
          </p:nvSpPr>
          <p:spPr bwMode="auto">
            <a:xfrm>
              <a:off x="3274" y="1056"/>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89" name="Line 272">
              <a:extLst>
                <a:ext uri="{FF2B5EF4-FFF2-40B4-BE49-F238E27FC236}">
                  <a16:creationId xmlns:a16="http://schemas.microsoft.com/office/drawing/2014/main" id="{4188ADC9-D8B5-48E4-83D5-D64FB7942B14}"/>
                </a:ext>
              </a:extLst>
            </p:cNvPr>
            <p:cNvSpPr>
              <a:spLocks noChangeShapeType="1"/>
            </p:cNvSpPr>
            <p:nvPr/>
          </p:nvSpPr>
          <p:spPr bwMode="auto">
            <a:xfrm rot="5400000">
              <a:off x="3850" y="1632"/>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90" name="Line 273">
              <a:extLst>
                <a:ext uri="{FF2B5EF4-FFF2-40B4-BE49-F238E27FC236}">
                  <a16:creationId xmlns:a16="http://schemas.microsoft.com/office/drawing/2014/main" id="{37ACA12C-F1D6-44EF-9875-390FE76E687E}"/>
                </a:ext>
              </a:extLst>
            </p:cNvPr>
            <p:cNvSpPr>
              <a:spLocks noChangeShapeType="1"/>
            </p:cNvSpPr>
            <p:nvPr/>
          </p:nvSpPr>
          <p:spPr bwMode="auto">
            <a:xfrm>
              <a:off x="3408" y="912"/>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91" name="Line 274">
              <a:extLst>
                <a:ext uri="{FF2B5EF4-FFF2-40B4-BE49-F238E27FC236}">
                  <a16:creationId xmlns:a16="http://schemas.microsoft.com/office/drawing/2014/main" id="{FD81F5E2-6136-4794-8C70-930BFDB43A64}"/>
                </a:ext>
              </a:extLst>
            </p:cNvPr>
            <p:cNvSpPr>
              <a:spLocks noChangeShapeType="1"/>
            </p:cNvSpPr>
            <p:nvPr/>
          </p:nvSpPr>
          <p:spPr bwMode="auto">
            <a:xfrm>
              <a:off x="3312" y="100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92" name="Line 275">
              <a:extLst>
                <a:ext uri="{FF2B5EF4-FFF2-40B4-BE49-F238E27FC236}">
                  <a16:creationId xmlns:a16="http://schemas.microsoft.com/office/drawing/2014/main" id="{8BA28F79-B9AE-4272-9506-8C84D80D010A}"/>
                </a:ext>
              </a:extLst>
            </p:cNvPr>
            <p:cNvSpPr>
              <a:spLocks noChangeShapeType="1"/>
            </p:cNvSpPr>
            <p:nvPr/>
          </p:nvSpPr>
          <p:spPr bwMode="auto">
            <a:xfrm rot="5400000">
              <a:off x="3888" y="158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93" name="Line 276">
              <a:extLst>
                <a:ext uri="{FF2B5EF4-FFF2-40B4-BE49-F238E27FC236}">
                  <a16:creationId xmlns:a16="http://schemas.microsoft.com/office/drawing/2014/main" id="{50002216-9F0C-4804-A3BE-9F27C9983585}"/>
                </a:ext>
              </a:extLst>
            </p:cNvPr>
            <p:cNvSpPr>
              <a:spLocks noChangeShapeType="1"/>
            </p:cNvSpPr>
            <p:nvPr/>
          </p:nvSpPr>
          <p:spPr bwMode="auto">
            <a:xfrm>
              <a:off x="3360" y="960"/>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94" name="Line 277">
              <a:extLst>
                <a:ext uri="{FF2B5EF4-FFF2-40B4-BE49-F238E27FC236}">
                  <a16:creationId xmlns:a16="http://schemas.microsoft.com/office/drawing/2014/main" id="{3743669C-F709-42E8-88AA-5BEC0FE8D655}"/>
                </a:ext>
              </a:extLst>
            </p:cNvPr>
            <p:cNvSpPr>
              <a:spLocks noChangeShapeType="1"/>
            </p:cNvSpPr>
            <p:nvPr/>
          </p:nvSpPr>
          <p:spPr bwMode="auto">
            <a:xfrm rot="5400000">
              <a:off x="3888" y="158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995" name="Group 278">
              <a:extLst>
                <a:ext uri="{FF2B5EF4-FFF2-40B4-BE49-F238E27FC236}">
                  <a16:creationId xmlns:a16="http://schemas.microsoft.com/office/drawing/2014/main" id="{649D22CF-0651-411D-9942-F55B384B1ECF}"/>
                </a:ext>
              </a:extLst>
            </p:cNvPr>
            <p:cNvGrpSpPr>
              <a:grpSpLocks/>
            </p:cNvGrpSpPr>
            <p:nvPr/>
          </p:nvGrpSpPr>
          <p:grpSpPr bwMode="auto">
            <a:xfrm>
              <a:off x="3456" y="912"/>
              <a:ext cx="1104" cy="1152"/>
              <a:chOff x="1968" y="1152"/>
              <a:chExt cx="1104" cy="1152"/>
            </a:xfrm>
          </p:grpSpPr>
          <p:sp>
            <p:nvSpPr>
              <p:cNvPr id="36005" name="Line 279">
                <a:extLst>
                  <a:ext uri="{FF2B5EF4-FFF2-40B4-BE49-F238E27FC236}">
                    <a16:creationId xmlns:a16="http://schemas.microsoft.com/office/drawing/2014/main" id="{62EE8847-00F2-49E2-A792-02960F04BBDC}"/>
                  </a:ext>
                </a:extLst>
              </p:cNvPr>
              <p:cNvSpPr>
                <a:spLocks noChangeShapeType="1"/>
              </p:cNvSpPr>
              <p:nvPr/>
            </p:nvSpPr>
            <p:spPr bwMode="auto">
              <a:xfrm rot="5400000">
                <a:off x="249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6006" name="Line 280">
                <a:extLst>
                  <a:ext uri="{FF2B5EF4-FFF2-40B4-BE49-F238E27FC236}">
                    <a16:creationId xmlns:a16="http://schemas.microsoft.com/office/drawing/2014/main" id="{083F5FAD-5271-4856-9C1D-5A8448D103EB}"/>
                  </a:ext>
                </a:extLst>
              </p:cNvPr>
              <p:cNvSpPr>
                <a:spLocks noChangeShapeType="1"/>
              </p:cNvSpPr>
              <p:nvPr/>
            </p:nvSpPr>
            <p:spPr bwMode="auto">
              <a:xfrm>
                <a:off x="1968" y="1152"/>
                <a:ext cx="1104"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35996" name="Line 281">
              <a:extLst>
                <a:ext uri="{FF2B5EF4-FFF2-40B4-BE49-F238E27FC236}">
                  <a16:creationId xmlns:a16="http://schemas.microsoft.com/office/drawing/2014/main" id="{C6727415-4A50-40AE-9CE4-06B6B385C5B0}"/>
                </a:ext>
              </a:extLst>
            </p:cNvPr>
            <p:cNvSpPr>
              <a:spLocks noChangeShapeType="1"/>
            </p:cNvSpPr>
            <p:nvPr/>
          </p:nvSpPr>
          <p:spPr bwMode="auto">
            <a:xfrm rot="5400000">
              <a:off x="3936" y="1536"/>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97" name="Line 282">
              <a:extLst>
                <a:ext uri="{FF2B5EF4-FFF2-40B4-BE49-F238E27FC236}">
                  <a16:creationId xmlns:a16="http://schemas.microsoft.com/office/drawing/2014/main" id="{5800C2E4-FE6D-4721-B109-C512336F8FCD}"/>
                </a:ext>
              </a:extLst>
            </p:cNvPr>
            <p:cNvSpPr>
              <a:spLocks noChangeShapeType="1"/>
            </p:cNvSpPr>
            <p:nvPr/>
          </p:nvSpPr>
          <p:spPr bwMode="auto">
            <a:xfrm flipV="1">
              <a:off x="4330" y="2016"/>
              <a:ext cx="288" cy="288"/>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98" name="Oval 283">
              <a:extLst>
                <a:ext uri="{FF2B5EF4-FFF2-40B4-BE49-F238E27FC236}">
                  <a16:creationId xmlns:a16="http://schemas.microsoft.com/office/drawing/2014/main" id="{F072DE53-01AD-467F-855B-03F361E02FCE}"/>
                </a:ext>
              </a:extLst>
            </p:cNvPr>
            <p:cNvSpPr>
              <a:spLocks noChangeArrowheads="1"/>
            </p:cNvSpPr>
            <p:nvPr/>
          </p:nvSpPr>
          <p:spPr bwMode="auto">
            <a:xfrm>
              <a:off x="3226" y="1248"/>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n-US" altLang="en-US" sz="1754"/>
            </a:p>
          </p:txBody>
        </p:sp>
        <p:sp>
          <p:nvSpPr>
            <p:cNvPr id="35999" name="Oval 284">
              <a:extLst>
                <a:ext uri="{FF2B5EF4-FFF2-40B4-BE49-F238E27FC236}">
                  <a16:creationId xmlns:a16="http://schemas.microsoft.com/office/drawing/2014/main" id="{1A8D8C52-836B-4BDE-B73C-A41DE4206B9B}"/>
                </a:ext>
              </a:extLst>
            </p:cNvPr>
            <p:cNvSpPr>
              <a:spLocks noChangeArrowheads="1"/>
            </p:cNvSpPr>
            <p:nvPr/>
          </p:nvSpPr>
          <p:spPr bwMode="auto">
            <a:xfrm>
              <a:off x="3226" y="2208"/>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6000" name="Oval 285">
              <a:extLst>
                <a:ext uri="{FF2B5EF4-FFF2-40B4-BE49-F238E27FC236}">
                  <a16:creationId xmlns:a16="http://schemas.microsoft.com/office/drawing/2014/main" id="{0646FCAE-1E9D-4099-91F5-FB218DC29CAB}"/>
                </a:ext>
              </a:extLst>
            </p:cNvPr>
            <p:cNvSpPr>
              <a:spLocks noChangeArrowheads="1"/>
            </p:cNvSpPr>
            <p:nvPr/>
          </p:nvSpPr>
          <p:spPr bwMode="auto">
            <a:xfrm>
              <a:off x="4234" y="1248"/>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6001" name="Oval 286">
              <a:extLst>
                <a:ext uri="{FF2B5EF4-FFF2-40B4-BE49-F238E27FC236}">
                  <a16:creationId xmlns:a16="http://schemas.microsoft.com/office/drawing/2014/main" id="{0D5815ED-0DC7-4323-A364-B9B221B65180}"/>
                </a:ext>
              </a:extLst>
            </p:cNvPr>
            <p:cNvSpPr>
              <a:spLocks noChangeArrowheads="1"/>
            </p:cNvSpPr>
            <p:nvPr/>
          </p:nvSpPr>
          <p:spPr bwMode="auto">
            <a:xfrm>
              <a:off x="4234" y="2208"/>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6002" name="Line 287">
              <a:extLst>
                <a:ext uri="{FF2B5EF4-FFF2-40B4-BE49-F238E27FC236}">
                  <a16:creationId xmlns:a16="http://schemas.microsoft.com/office/drawing/2014/main" id="{574F854D-FA4F-4F97-92D4-37AA87A1149A}"/>
                </a:ext>
              </a:extLst>
            </p:cNvPr>
            <p:cNvSpPr>
              <a:spLocks noChangeShapeType="1"/>
            </p:cNvSpPr>
            <p:nvPr/>
          </p:nvSpPr>
          <p:spPr bwMode="auto">
            <a:xfrm flipV="1">
              <a:off x="3178" y="864"/>
              <a:ext cx="288" cy="288"/>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6003" name="Line 288">
              <a:extLst>
                <a:ext uri="{FF2B5EF4-FFF2-40B4-BE49-F238E27FC236}">
                  <a16:creationId xmlns:a16="http://schemas.microsoft.com/office/drawing/2014/main" id="{6AAC6649-D7F8-43BA-91CF-AE2BBEB1FF37}"/>
                </a:ext>
              </a:extLst>
            </p:cNvPr>
            <p:cNvSpPr>
              <a:spLocks noChangeShapeType="1"/>
            </p:cNvSpPr>
            <p:nvPr/>
          </p:nvSpPr>
          <p:spPr bwMode="auto">
            <a:xfrm rot="5400000">
              <a:off x="4032" y="1440"/>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6004" name="Line 289">
              <a:extLst>
                <a:ext uri="{FF2B5EF4-FFF2-40B4-BE49-F238E27FC236}">
                  <a16:creationId xmlns:a16="http://schemas.microsoft.com/office/drawing/2014/main" id="{DEB0DCFC-343F-40D9-BDDC-0624EA425367}"/>
                </a:ext>
              </a:extLst>
            </p:cNvPr>
            <p:cNvSpPr>
              <a:spLocks noChangeShapeType="1"/>
            </p:cNvSpPr>
            <p:nvPr/>
          </p:nvSpPr>
          <p:spPr bwMode="auto">
            <a:xfrm>
              <a:off x="3456" y="86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43012" name="Text Box 4">
            <a:extLst>
              <a:ext uri="{FF2B5EF4-FFF2-40B4-BE49-F238E27FC236}">
                <a16:creationId xmlns:a16="http://schemas.microsoft.com/office/drawing/2014/main" id="{C36F2D41-8A93-4DBC-BFFD-663A4BB3BFB7}"/>
              </a:ext>
            </a:extLst>
          </p:cNvPr>
          <p:cNvSpPr txBox="1">
            <a:spLocks noChangeArrowheads="1"/>
          </p:cNvSpPr>
          <p:nvPr/>
        </p:nvSpPr>
        <p:spPr bwMode="auto">
          <a:xfrm>
            <a:off x="3988108" y="271494"/>
            <a:ext cx="318994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b="1" dirty="0">
                <a:solidFill>
                  <a:srgbClr val="00FF00"/>
                </a:solidFill>
                <a:latin typeface="Tahoma" panose="020B0604030504040204" pitchFamily="34" charset="0"/>
                <a:ea typeface="Tahoma" panose="020B0604030504040204" pitchFamily="34" charset="0"/>
                <a:cs typeface="Tahoma" panose="020B0604030504040204" pitchFamily="34" charset="0"/>
              </a:rPr>
              <a:t>TRANSFORMER</a:t>
            </a:r>
          </a:p>
        </p:txBody>
      </p:sp>
      <p:sp>
        <p:nvSpPr>
          <p:cNvPr id="43013" name="Text Box 5">
            <a:extLst>
              <a:ext uri="{FF2B5EF4-FFF2-40B4-BE49-F238E27FC236}">
                <a16:creationId xmlns:a16="http://schemas.microsoft.com/office/drawing/2014/main" id="{7E34481C-974E-4C34-A847-A59193C6DF64}"/>
              </a:ext>
            </a:extLst>
          </p:cNvPr>
          <p:cNvSpPr txBox="1">
            <a:spLocks noChangeArrowheads="1"/>
          </p:cNvSpPr>
          <p:nvPr/>
        </p:nvSpPr>
        <p:spPr bwMode="auto">
          <a:xfrm>
            <a:off x="934514" y="965064"/>
            <a:ext cx="925276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50000"/>
              </a:spcBef>
              <a:buFontTx/>
              <a:buNone/>
            </a:pP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Transformer is a device which converts lower alternating voltage at higher current  into higher alternating voltage at lower current.</a:t>
            </a:r>
          </a:p>
        </p:txBody>
      </p:sp>
      <p:grpSp>
        <p:nvGrpSpPr>
          <p:cNvPr id="43587" name="Group 579">
            <a:extLst>
              <a:ext uri="{FF2B5EF4-FFF2-40B4-BE49-F238E27FC236}">
                <a16:creationId xmlns:a16="http://schemas.microsoft.com/office/drawing/2014/main" id="{1DD2D581-4B64-46BE-9CCD-751BF4F04660}"/>
              </a:ext>
            </a:extLst>
          </p:cNvPr>
          <p:cNvGrpSpPr>
            <a:grpSpLocks/>
          </p:cNvGrpSpPr>
          <p:nvPr/>
        </p:nvGrpSpPr>
        <p:grpSpPr bwMode="auto">
          <a:xfrm>
            <a:off x="9110723" y="3332475"/>
            <a:ext cx="2524343" cy="1039435"/>
            <a:chOff x="4080" y="1344"/>
            <a:chExt cx="1632" cy="672"/>
          </a:xfrm>
        </p:grpSpPr>
        <p:grpSp>
          <p:nvGrpSpPr>
            <p:cNvPr id="35886" name="Group 578">
              <a:extLst>
                <a:ext uri="{FF2B5EF4-FFF2-40B4-BE49-F238E27FC236}">
                  <a16:creationId xmlns:a16="http://schemas.microsoft.com/office/drawing/2014/main" id="{F4059FDD-427A-454D-BE66-2358B166E0DD}"/>
                </a:ext>
              </a:extLst>
            </p:cNvPr>
            <p:cNvGrpSpPr>
              <a:grpSpLocks/>
            </p:cNvGrpSpPr>
            <p:nvPr/>
          </p:nvGrpSpPr>
          <p:grpSpPr bwMode="auto">
            <a:xfrm>
              <a:off x="4080" y="1344"/>
              <a:ext cx="1152" cy="672"/>
              <a:chOff x="4080" y="1344"/>
              <a:chExt cx="1152" cy="672"/>
            </a:xfrm>
          </p:grpSpPr>
          <p:grpSp>
            <p:nvGrpSpPr>
              <p:cNvPr id="35888" name="Group 290">
                <a:extLst>
                  <a:ext uri="{FF2B5EF4-FFF2-40B4-BE49-F238E27FC236}">
                    <a16:creationId xmlns:a16="http://schemas.microsoft.com/office/drawing/2014/main" id="{1BD68C67-BE42-4270-A1BB-9FF7C75AFDC3}"/>
                  </a:ext>
                </a:extLst>
              </p:cNvPr>
              <p:cNvGrpSpPr>
                <a:grpSpLocks/>
              </p:cNvGrpSpPr>
              <p:nvPr/>
            </p:nvGrpSpPr>
            <p:grpSpPr bwMode="auto">
              <a:xfrm>
                <a:off x="4080" y="1344"/>
                <a:ext cx="1104" cy="672"/>
                <a:chOff x="2592" y="1584"/>
                <a:chExt cx="1104" cy="672"/>
              </a:xfrm>
            </p:grpSpPr>
            <p:grpSp>
              <p:nvGrpSpPr>
                <p:cNvPr id="35919" name="Group 291">
                  <a:extLst>
                    <a:ext uri="{FF2B5EF4-FFF2-40B4-BE49-F238E27FC236}">
                      <a16:creationId xmlns:a16="http://schemas.microsoft.com/office/drawing/2014/main" id="{5295249A-69B9-44EC-8D9C-C9EBB6EB27BD}"/>
                    </a:ext>
                  </a:extLst>
                </p:cNvPr>
                <p:cNvGrpSpPr>
                  <a:grpSpLocks/>
                </p:cNvGrpSpPr>
                <p:nvPr/>
              </p:nvGrpSpPr>
              <p:grpSpPr bwMode="auto">
                <a:xfrm>
                  <a:off x="2592" y="1632"/>
                  <a:ext cx="586" cy="144"/>
                  <a:chOff x="4310" y="1776"/>
                  <a:chExt cx="384" cy="144"/>
                </a:xfrm>
              </p:grpSpPr>
              <p:sp>
                <p:nvSpPr>
                  <p:cNvPr id="35967" name="Line 292">
                    <a:extLst>
                      <a:ext uri="{FF2B5EF4-FFF2-40B4-BE49-F238E27FC236}">
                        <a16:creationId xmlns:a16="http://schemas.microsoft.com/office/drawing/2014/main" id="{AC88D6DC-1FE9-45B5-8563-0931F125ACAB}"/>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968" name="Group 293">
                    <a:extLst>
                      <a:ext uri="{FF2B5EF4-FFF2-40B4-BE49-F238E27FC236}">
                        <a16:creationId xmlns:a16="http://schemas.microsoft.com/office/drawing/2014/main" id="{83A231EB-19AE-4F8C-B992-5671C4676774}"/>
                      </a:ext>
                    </a:extLst>
                  </p:cNvPr>
                  <p:cNvGrpSpPr>
                    <a:grpSpLocks/>
                  </p:cNvGrpSpPr>
                  <p:nvPr/>
                </p:nvGrpSpPr>
                <p:grpSpPr bwMode="auto">
                  <a:xfrm rot="16200000" flipH="1">
                    <a:off x="4317" y="1841"/>
                    <a:ext cx="72" cy="85"/>
                    <a:chOff x="3168" y="3312"/>
                    <a:chExt cx="96" cy="96"/>
                  </a:xfrm>
                </p:grpSpPr>
                <p:sp>
                  <p:nvSpPr>
                    <p:cNvPr id="35972" name="Arc 294">
                      <a:extLst>
                        <a:ext uri="{FF2B5EF4-FFF2-40B4-BE49-F238E27FC236}">
                          <a16:creationId xmlns:a16="http://schemas.microsoft.com/office/drawing/2014/main" id="{CFBA70B6-1534-4E10-8378-C81A0DF3B68A}"/>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73" name="Arc 295">
                      <a:extLst>
                        <a:ext uri="{FF2B5EF4-FFF2-40B4-BE49-F238E27FC236}">
                          <a16:creationId xmlns:a16="http://schemas.microsoft.com/office/drawing/2014/main" id="{CE53842B-7125-4B00-B62E-FF74172661DA}"/>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5969" name="Group 296">
                    <a:extLst>
                      <a:ext uri="{FF2B5EF4-FFF2-40B4-BE49-F238E27FC236}">
                        <a16:creationId xmlns:a16="http://schemas.microsoft.com/office/drawing/2014/main" id="{76879C23-050E-4189-B0EF-9F6367B0EB2F}"/>
                      </a:ext>
                    </a:extLst>
                  </p:cNvPr>
                  <p:cNvGrpSpPr>
                    <a:grpSpLocks/>
                  </p:cNvGrpSpPr>
                  <p:nvPr/>
                </p:nvGrpSpPr>
                <p:grpSpPr bwMode="auto">
                  <a:xfrm rot="16200000" flipV="1">
                    <a:off x="4616" y="1769"/>
                    <a:ext cx="72" cy="85"/>
                    <a:chOff x="3168" y="3312"/>
                    <a:chExt cx="96" cy="96"/>
                  </a:xfrm>
                </p:grpSpPr>
                <p:sp>
                  <p:nvSpPr>
                    <p:cNvPr id="35970" name="Arc 297">
                      <a:extLst>
                        <a:ext uri="{FF2B5EF4-FFF2-40B4-BE49-F238E27FC236}">
                          <a16:creationId xmlns:a16="http://schemas.microsoft.com/office/drawing/2014/main" id="{FB39F78A-DEE2-41D5-9F60-6229DA02BFC4}"/>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71" name="Arc 298">
                      <a:extLst>
                        <a:ext uri="{FF2B5EF4-FFF2-40B4-BE49-F238E27FC236}">
                          <a16:creationId xmlns:a16="http://schemas.microsoft.com/office/drawing/2014/main" id="{AD9BB830-3C4C-4F48-8FFE-3C9101C21871}"/>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5920" name="Group 299">
                  <a:extLst>
                    <a:ext uri="{FF2B5EF4-FFF2-40B4-BE49-F238E27FC236}">
                      <a16:creationId xmlns:a16="http://schemas.microsoft.com/office/drawing/2014/main" id="{CAF0B779-FD1B-4DCE-A4A8-C801C2364E98}"/>
                    </a:ext>
                  </a:extLst>
                </p:cNvPr>
                <p:cNvGrpSpPr>
                  <a:grpSpLocks/>
                </p:cNvGrpSpPr>
                <p:nvPr/>
              </p:nvGrpSpPr>
              <p:grpSpPr bwMode="auto">
                <a:xfrm>
                  <a:off x="2592" y="1584"/>
                  <a:ext cx="1104" cy="48"/>
                  <a:chOff x="2592" y="1704"/>
                  <a:chExt cx="1018" cy="72"/>
                </a:xfrm>
              </p:grpSpPr>
              <p:grpSp>
                <p:nvGrpSpPr>
                  <p:cNvPr id="35961" name="Group 300">
                    <a:extLst>
                      <a:ext uri="{FF2B5EF4-FFF2-40B4-BE49-F238E27FC236}">
                        <a16:creationId xmlns:a16="http://schemas.microsoft.com/office/drawing/2014/main" id="{E9EE0464-4368-4B6F-9F74-7B01222DD6AD}"/>
                      </a:ext>
                    </a:extLst>
                  </p:cNvPr>
                  <p:cNvGrpSpPr>
                    <a:grpSpLocks/>
                  </p:cNvGrpSpPr>
                  <p:nvPr/>
                </p:nvGrpSpPr>
                <p:grpSpPr bwMode="auto">
                  <a:xfrm flipH="1">
                    <a:off x="2592" y="1704"/>
                    <a:ext cx="298" cy="72"/>
                    <a:chOff x="2533" y="1656"/>
                    <a:chExt cx="298" cy="72"/>
                  </a:xfrm>
                </p:grpSpPr>
                <p:sp>
                  <p:nvSpPr>
                    <p:cNvPr id="35963" name="Line 301">
                      <a:extLst>
                        <a:ext uri="{FF2B5EF4-FFF2-40B4-BE49-F238E27FC236}">
                          <a16:creationId xmlns:a16="http://schemas.microsoft.com/office/drawing/2014/main" id="{D745680B-EC54-4EA6-9459-5499DF138821}"/>
                        </a:ext>
                      </a:extLst>
                    </p:cNvPr>
                    <p:cNvSpPr>
                      <a:spLocks noChangeShapeType="1"/>
                    </p:cNvSpPr>
                    <p:nvPr/>
                  </p:nvSpPr>
                  <p:spPr bwMode="auto">
                    <a:xfrm rot="5400000">
                      <a:off x="2640" y="1549"/>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964" name="Group 302">
                      <a:extLst>
                        <a:ext uri="{FF2B5EF4-FFF2-40B4-BE49-F238E27FC236}">
                          <a16:creationId xmlns:a16="http://schemas.microsoft.com/office/drawing/2014/main" id="{D6FDEE99-E724-4CBE-8FC3-36A567D0EC15}"/>
                        </a:ext>
                      </a:extLst>
                    </p:cNvPr>
                    <p:cNvGrpSpPr>
                      <a:grpSpLocks/>
                    </p:cNvGrpSpPr>
                    <p:nvPr/>
                  </p:nvGrpSpPr>
                  <p:grpSpPr bwMode="auto">
                    <a:xfrm rot="5400000">
                      <a:off x="2753" y="1649"/>
                      <a:ext cx="72" cy="85"/>
                      <a:chOff x="3168" y="3312"/>
                      <a:chExt cx="96" cy="96"/>
                    </a:xfrm>
                  </p:grpSpPr>
                  <p:sp>
                    <p:nvSpPr>
                      <p:cNvPr id="35965" name="Arc 303">
                        <a:extLst>
                          <a:ext uri="{FF2B5EF4-FFF2-40B4-BE49-F238E27FC236}">
                            <a16:creationId xmlns:a16="http://schemas.microsoft.com/office/drawing/2014/main" id="{C8D5281D-36E8-4311-8CB5-25D28631F50A}"/>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66" name="Arc 304">
                        <a:extLst>
                          <a:ext uri="{FF2B5EF4-FFF2-40B4-BE49-F238E27FC236}">
                            <a16:creationId xmlns:a16="http://schemas.microsoft.com/office/drawing/2014/main" id="{FF166A5B-C3DD-46C7-AAC2-D2123C25139B}"/>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sp>
                <p:nvSpPr>
                  <p:cNvPr id="35962" name="Line 305">
                    <a:extLst>
                      <a:ext uri="{FF2B5EF4-FFF2-40B4-BE49-F238E27FC236}">
                        <a16:creationId xmlns:a16="http://schemas.microsoft.com/office/drawing/2014/main" id="{6FDB6498-B2CD-4871-B958-3EE314798878}"/>
                      </a:ext>
                    </a:extLst>
                  </p:cNvPr>
                  <p:cNvSpPr>
                    <a:spLocks noChangeShapeType="1"/>
                  </p:cNvSpPr>
                  <p:nvPr/>
                </p:nvSpPr>
                <p:spPr bwMode="auto">
                  <a:xfrm>
                    <a:off x="2890" y="1704"/>
                    <a:ext cx="720" cy="2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5921" name="Group 306">
                  <a:extLst>
                    <a:ext uri="{FF2B5EF4-FFF2-40B4-BE49-F238E27FC236}">
                      <a16:creationId xmlns:a16="http://schemas.microsoft.com/office/drawing/2014/main" id="{85890CCE-82D6-41DD-A671-6D085BF28512}"/>
                    </a:ext>
                  </a:extLst>
                </p:cNvPr>
                <p:cNvGrpSpPr>
                  <a:grpSpLocks/>
                </p:cNvGrpSpPr>
                <p:nvPr/>
              </p:nvGrpSpPr>
              <p:grpSpPr bwMode="auto">
                <a:xfrm>
                  <a:off x="2592" y="1728"/>
                  <a:ext cx="586" cy="144"/>
                  <a:chOff x="4310" y="1776"/>
                  <a:chExt cx="384" cy="144"/>
                </a:xfrm>
              </p:grpSpPr>
              <p:sp>
                <p:nvSpPr>
                  <p:cNvPr id="35954" name="Line 307">
                    <a:extLst>
                      <a:ext uri="{FF2B5EF4-FFF2-40B4-BE49-F238E27FC236}">
                        <a16:creationId xmlns:a16="http://schemas.microsoft.com/office/drawing/2014/main" id="{0E268206-4877-4ECB-B5EA-60AD014A8F0F}"/>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955" name="Group 308">
                    <a:extLst>
                      <a:ext uri="{FF2B5EF4-FFF2-40B4-BE49-F238E27FC236}">
                        <a16:creationId xmlns:a16="http://schemas.microsoft.com/office/drawing/2014/main" id="{25DD1049-4F46-4DC7-8AEB-8FD512A83182}"/>
                      </a:ext>
                    </a:extLst>
                  </p:cNvPr>
                  <p:cNvGrpSpPr>
                    <a:grpSpLocks/>
                  </p:cNvGrpSpPr>
                  <p:nvPr/>
                </p:nvGrpSpPr>
                <p:grpSpPr bwMode="auto">
                  <a:xfrm rot="16200000" flipH="1">
                    <a:off x="4317" y="1841"/>
                    <a:ext cx="72" cy="85"/>
                    <a:chOff x="3168" y="3312"/>
                    <a:chExt cx="96" cy="96"/>
                  </a:xfrm>
                </p:grpSpPr>
                <p:sp>
                  <p:nvSpPr>
                    <p:cNvPr id="35959" name="Arc 309">
                      <a:extLst>
                        <a:ext uri="{FF2B5EF4-FFF2-40B4-BE49-F238E27FC236}">
                          <a16:creationId xmlns:a16="http://schemas.microsoft.com/office/drawing/2014/main" id="{73FF846B-019A-4599-8A0B-190A8890977C}"/>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60" name="Arc 310">
                      <a:extLst>
                        <a:ext uri="{FF2B5EF4-FFF2-40B4-BE49-F238E27FC236}">
                          <a16:creationId xmlns:a16="http://schemas.microsoft.com/office/drawing/2014/main" id="{2B53B102-34F3-4999-8A05-25AA1B436ACC}"/>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5956" name="Group 311">
                    <a:extLst>
                      <a:ext uri="{FF2B5EF4-FFF2-40B4-BE49-F238E27FC236}">
                        <a16:creationId xmlns:a16="http://schemas.microsoft.com/office/drawing/2014/main" id="{AEA611AC-5B3E-478A-BEE8-807E906BBB8D}"/>
                      </a:ext>
                    </a:extLst>
                  </p:cNvPr>
                  <p:cNvGrpSpPr>
                    <a:grpSpLocks/>
                  </p:cNvGrpSpPr>
                  <p:nvPr/>
                </p:nvGrpSpPr>
                <p:grpSpPr bwMode="auto">
                  <a:xfrm rot="16200000" flipV="1">
                    <a:off x="4616" y="1769"/>
                    <a:ext cx="72" cy="85"/>
                    <a:chOff x="3168" y="3312"/>
                    <a:chExt cx="96" cy="96"/>
                  </a:xfrm>
                </p:grpSpPr>
                <p:sp>
                  <p:nvSpPr>
                    <p:cNvPr id="35957" name="Arc 312">
                      <a:extLst>
                        <a:ext uri="{FF2B5EF4-FFF2-40B4-BE49-F238E27FC236}">
                          <a16:creationId xmlns:a16="http://schemas.microsoft.com/office/drawing/2014/main" id="{BF4FB32A-D4C3-457E-8FE7-3579592F6422}"/>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58" name="Arc 313">
                      <a:extLst>
                        <a:ext uri="{FF2B5EF4-FFF2-40B4-BE49-F238E27FC236}">
                          <a16:creationId xmlns:a16="http://schemas.microsoft.com/office/drawing/2014/main" id="{59FD631B-4C9B-46E8-8D51-88B1FC73A9FF}"/>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5922" name="Group 314">
                  <a:extLst>
                    <a:ext uri="{FF2B5EF4-FFF2-40B4-BE49-F238E27FC236}">
                      <a16:creationId xmlns:a16="http://schemas.microsoft.com/office/drawing/2014/main" id="{A5A67DEA-2B81-4ACA-B56A-0CBC272E61F6}"/>
                    </a:ext>
                  </a:extLst>
                </p:cNvPr>
                <p:cNvGrpSpPr>
                  <a:grpSpLocks/>
                </p:cNvGrpSpPr>
                <p:nvPr/>
              </p:nvGrpSpPr>
              <p:grpSpPr bwMode="auto">
                <a:xfrm>
                  <a:off x="2592" y="1824"/>
                  <a:ext cx="586" cy="144"/>
                  <a:chOff x="4310" y="1776"/>
                  <a:chExt cx="384" cy="144"/>
                </a:xfrm>
              </p:grpSpPr>
              <p:sp>
                <p:nvSpPr>
                  <p:cNvPr id="35947" name="Line 315">
                    <a:extLst>
                      <a:ext uri="{FF2B5EF4-FFF2-40B4-BE49-F238E27FC236}">
                        <a16:creationId xmlns:a16="http://schemas.microsoft.com/office/drawing/2014/main" id="{C81B20F6-7D8A-401D-92B0-93B8941CFFEF}"/>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948" name="Group 316">
                    <a:extLst>
                      <a:ext uri="{FF2B5EF4-FFF2-40B4-BE49-F238E27FC236}">
                        <a16:creationId xmlns:a16="http://schemas.microsoft.com/office/drawing/2014/main" id="{951FEE34-F50D-493E-A72B-EB646837093A}"/>
                      </a:ext>
                    </a:extLst>
                  </p:cNvPr>
                  <p:cNvGrpSpPr>
                    <a:grpSpLocks/>
                  </p:cNvGrpSpPr>
                  <p:nvPr/>
                </p:nvGrpSpPr>
                <p:grpSpPr bwMode="auto">
                  <a:xfrm rot="16200000" flipH="1">
                    <a:off x="4317" y="1841"/>
                    <a:ext cx="72" cy="85"/>
                    <a:chOff x="3168" y="3312"/>
                    <a:chExt cx="96" cy="96"/>
                  </a:xfrm>
                </p:grpSpPr>
                <p:sp>
                  <p:nvSpPr>
                    <p:cNvPr id="35952" name="Arc 317">
                      <a:extLst>
                        <a:ext uri="{FF2B5EF4-FFF2-40B4-BE49-F238E27FC236}">
                          <a16:creationId xmlns:a16="http://schemas.microsoft.com/office/drawing/2014/main" id="{2026B530-5753-4149-85D1-AFB06F9C9CD8}"/>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53" name="Arc 318">
                      <a:extLst>
                        <a:ext uri="{FF2B5EF4-FFF2-40B4-BE49-F238E27FC236}">
                          <a16:creationId xmlns:a16="http://schemas.microsoft.com/office/drawing/2014/main" id="{B3DA68C3-CDE5-47A2-85CC-01BA2EDEA30C}"/>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5949" name="Group 319">
                    <a:extLst>
                      <a:ext uri="{FF2B5EF4-FFF2-40B4-BE49-F238E27FC236}">
                        <a16:creationId xmlns:a16="http://schemas.microsoft.com/office/drawing/2014/main" id="{D181F58B-9DA9-46A0-A5D8-13543D4E248C}"/>
                      </a:ext>
                    </a:extLst>
                  </p:cNvPr>
                  <p:cNvGrpSpPr>
                    <a:grpSpLocks/>
                  </p:cNvGrpSpPr>
                  <p:nvPr/>
                </p:nvGrpSpPr>
                <p:grpSpPr bwMode="auto">
                  <a:xfrm rot="16200000" flipV="1">
                    <a:off x="4616" y="1769"/>
                    <a:ext cx="72" cy="85"/>
                    <a:chOff x="3168" y="3312"/>
                    <a:chExt cx="96" cy="96"/>
                  </a:xfrm>
                </p:grpSpPr>
                <p:sp>
                  <p:nvSpPr>
                    <p:cNvPr id="35950" name="Arc 320">
                      <a:extLst>
                        <a:ext uri="{FF2B5EF4-FFF2-40B4-BE49-F238E27FC236}">
                          <a16:creationId xmlns:a16="http://schemas.microsoft.com/office/drawing/2014/main" id="{8C9BB688-8F84-4DE1-9551-A367009699EE}"/>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51" name="Arc 321">
                      <a:extLst>
                        <a:ext uri="{FF2B5EF4-FFF2-40B4-BE49-F238E27FC236}">
                          <a16:creationId xmlns:a16="http://schemas.microsoft.com/office/drawing/2014/main" id="{6E35CAC4-D671-49EB-8256-D546A5BE8229}"/>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5923" name="Group 322">
                  <a:extLst>
                    <a:ext uri="{FF2B5EF4-FFF2-40B4-BE49-F238E27FC236}">
                      <a16:creationId xmlns:a16="http://schemas.microsoft.com/office/drawing/2014/main" id="{1F492A50-300D-4880-8522-31FFB0DA624B}"/>
                    </a:ext>
                  </a:extLst>
                </p:cNvPr>
                <p:cNvGrpSpPr>
                  <a:grpSpLocks/>
                </p:cNvGrpSpPr>
                <p:nvPr/>
              </p:nvGrpSpPr>
              <p:grpSpPr bwMode="auto">
                <a:xfrm>
                  <a:off x="2592" y="1920"/>
                  <a:ext cx="586" cy="144"/>
                  <a:chOff x="4310" y="1776"/>
                  <a:chExt cx="384" cy="144"/>
                </a:xfrm>
              </p:grpSpPr>
              <p:sp>
                <p:nvSpPr>
                  <p:cNvPr id="35940" name="Line 323">
                    <a:extLst>
                      <a:ext uri="{FF2B5EF4-FFF2-40B4-BE49-F238E27FC236}">
                        <a16:creationId xmlns:a16="http://schemas.microsoft.com/office/drawing/2014/main" id="{8897374C-D1FD-436B-97B4-A6753E881E27}"/>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941" name="Group 324">
                    <a:extLst>
                      <a:ext uri="{FF2B5EF4-FFF2-40B4-BE49-F238E27FC236}">
                        <a16:creationId xmlns:a16="http://schemas.microsoft.com/office/drawing/2014/main" id="{32492385-F4EE-4D50-9AB7-FDC8DBABC192}"/>
                      </a:ext>
                    </a:extLst>
                  </p:cNvPr>
                  <p:cNvGrpSpPr>
                    <a:grpSpLocks/>
                  </p:cNvGrpSpPr>
                  <p:nvPr/>
                </p:nvGrpSpPr>
                <p:grpSpPr bwMode="auto">
                  <a:xfrm rot="16200000" flipH="1">
                    <a:off x="4317" y="1841"/>
                    <a:ext cx="72" cy="85"/>
                    <a:chOff x="3168" y="3312"/>
                    <a:chExt cx="96" cy="96"/>
                  </a:xfrm>
                </p:grpSpPr>
                <p:sp>
                  <p:nvSpPr>
                    <p:cNvPr id="35945" name="Arc 325">
                      <a:extLst>
                        <a:ext uri="{FF2B5EF4-FFF2-40B4-BE49-F238E27FC236}">
                          <a16:creationId xmlns:a16="http://schemas.microsoft.com/office/drawing/2014/main" id="{41FF2F27-3389-476B-951F-08991F6AAAC9}"/>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46" name="Arc 326">
                      <a:extLst>
                        <a:ext uri="{FF2B5EF4-FFF2-40B4-BE49-F238E27FC236}">
                          <a16:creationId xmlns:a16="http://schemas.microsoft.com/office/drawing/2014/main" id="{8D40B525-012E-4B23-AAFC-B948C7C81E32}"/>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5942" name="Group 327">
                    <a:extLst>
                      <a:ext uri="{FF2B5EF4-FFF2-40B4-BE49-F238E27FC236}">
                        <a16:creationId xmlns:a16="http://schemas.microsoft.com/office/drawing/2014/main" id="{349EB3DE-7776-4CD6-8639-89CC1AD97114}"/>
                      </a:ext>
                    </a:extLst>
                  </p:cNvPr>
                  <p:cNvGrpSpPr>
                    <a:grpSpLocks/>
                  </p:cNvGrpSpPr>
                  <p:nvPr/>
                </p:nvGrpSpPr>
                <p:grpSpPr bwMode="auto">
                  <a:xfrm rot="16200000" flipV="1">
                    <a:off x="4616" y="1769"/>
                    <a:ext cx="72" cy="85"/>
                    <a:chOff x="3168" y="3312"/>
                    <a:chExt cx="96" cy="96"/>
                  </a:xfrm>
                </p:grpSpPr>
                <p:sp>
                  <p:nvSpPr>
                    <p:cNvPr id="35943" name="Arc 328">
                      <a:extLst>
                        <a:ext uri="{FF2B5EF4-FFF2-40B4-BE49-F238E27FC236}">
                          <a16:creationId xmlns:a16="http://schemas.microsoft.com/office/drawing/2014/main" id="{2ADD1AC5-4076-4790-9439-CE450419C0A6}"/>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44" name="Arc 329">
                      <a:extLst>
                        <a:ext uri="{FF2B5EF4-FFF2-40B4-BE49-F238E27FC236}">
                          <a16:creationId xmlns:a16="http://schemas.microsoft.com/office/drawing/2014/main" id="{E909D7CD-EB9D-401D-A327-7FFBB96CD421}"/>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5924" name="Group 330">
                  <a:extLst>
                    <a:ext uri="{FF2B5EF4-FFF2-40B4-BE49-F238E27FC236}">
                      <a16:creationId xmlns:a16="http://schemas.microsoft.com/office/drawing/2014/main" id="{159E693F-9832-457B-A68D-35B54FD49877}"/>
                    </a:ext>
                  </a:extLst>
                </p:cNvPr>
                <p:cNvGrpSpPr>
                  <a:grpSpLocks/>
                </p:cNvGrpSpPr>
                <p:nvPr/>
              </p:nvGrpSpPr>
              <p:grpSpPr bwMode="auto">
                <a:xfrm>
                  <a:off x="2592" y="2016"/>
                  <a:ext cx="586" cy="144"/>
                  <a:chOff x="4310" y="1776"/>
                  <a:chExt cx="384" cy="144"/>
                </a:xfrm>
              </p:grpSpPr>
              <p:sp>
                <p:nvSpPr>
                  <p:cNvPr id="35933" name="Line 331">
                    <a:extLst>
                      <a:ext uri="{FF2B5EF4-FFF2-40B4-BE49-F238E27FC236}">
                        <a16:creationId xmlns:a16="http://schemas.microsoft.com/office/drawing/2014/main" id="{A679852E-3107-44EA-90D2-C3D1CF8C8F0F}"/>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934" name="Group 332">
                    <a:extLst>
                      <a:ext uri="{FF2B5EF4-FFF2-40B4-BE49-F238E27FC236}">
                        <a16:creationId xmlns:a16="http://schemas.microsoft.com/office/drawing/2014/main" id="{F92F356F-223F-4E0E-BD8E-D27319E470AD}"/>
                      </a:ext>
                    </a:extLst>
                  </p:cNvPr>
                  <p:cNvGrpSpPr>
                    <a:grpSpLocks/>
                  </p:cNvGrpSpPr>
                  <p:nvPr/>
                </p:nvGrpSpPr>
                <p:grpSpPr bwMode="auto">
                  <a:xfrm rot="16200000" flipH="1">
                    <a:off x="4317" y="1841"/>
                    <a:ext cx="72" cy="85"/>
                    <a:chOff x="3168" y="3312"/>
                    <a:chExt cx="96" cy="96"/>
                  </a:xfrm>
                </p:grpSpPr>
                <p:sp>
                  <p:nvSpPr>
                    <p:cNvPr id="35938" name="Arc 333">
                      <a:extLst>
                        <a:ext uri="{FF2B5EF4-FFF2-40B4-BE49-F238E27FC236}">
                          <a16:creationId xmlns:a16="http://schemas.microsoft.com/office/drawing/2014/main" id="{65309E2A-6470-4C5C-A0BA-0F472B0EEFB1}"/>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39" name="Arc 334">
                      <a:extLst>
                        <a:ext uri="{FF2B5EF4-FFF2-40B4-BE49-F238E27FC236}">
                          <a16:creationId xmlns:a16="http://schemas.microsoft.com/office/drawing/2014/main" id="{03257F95-C264-4BE5-A46B-02DC0A28D0AE}"/>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5935" name="Group 335">
                    <a:extLst>
                      <a:ext uri="{FF2B5EF4-FFF2-40B4-BE49-F238E27FC236}">
                        <a16:creationId xmlns:a16="http://schemas.microsoft.com/office/drawing/2014/main" id="{51BE66E8-6544-47F8-B901-CB959DE79314}"/>
                      </a:ext>
                    </a:extLst>
                  </p:cNvPr>
                  <p:cNvGrpSpPr>
                    <a:grpSpLocks/>
                  </p:cNvGrpSpPr>
                  <p:nvPr/>
                </p:nvGrpSpPr>
                <p:grpSpPr bwMode="auto">
                  <a:xfrm rot="16200000" flipV="1">
                    <a:off x="4616" y="1769"/>
                    <a:ext cx="72" cy="85"/>
                    <a:chOff x="3168" y="3312"/>
                    <a:chExt cx="96" cy="96"/>
                  </a:xfrm>
                </p:grpSpPr>
                <p:sp>
                  <p:nvSpPr>
                    <p:cNvPr id="35936" name="Arc 336">
                      <a:extLst>
                        <a:ext uri="{FF2B5EF4-FFF2-40B4-BE49-F238E27FC236}">
                          <a16:creationId xmlns:a16="http://schemas.microsoft.com/office/drawing/2014/main" id="{65C1D13D-8285-479E-A900-C4166ECE5B1C}"/>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37" name="Arc 337">
                      <a:extLst>
                        <a:ext uri="{FF2B5EF4-FFF2-40B4-BE49-F238E27FC236}">
                          <a16:creationId xmlns:a16="http://schemas.microsoft.com/office/drawing/2014/main" id="{A06A555F-624B-454F-AFEA-5D0CCF64456E}"/>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5925" name="Group 338">
                  <a:extLst>
                    <a:ext uri="{FF2B5EF4-FFF2-40B4-BE49-F238E27FC236}">
                      <a16:creationId xmlns:a16="http://schemas.microsoft.com/office/drawing/2014/main" id="{891E4BB9-5A0A-4892-851B-7433FF5F3ACD}"/>
                    </a:ext>
                  </a:extLst>
                </p:cNvPr>
                <p:cNvGrpSpPr>
                  <a:grpSpLocks/>
                </p:cNvGrpSpPr>
                <p:nvPr/>
              </p:nvGrpSpPr>
              <p:grpSpPr bwMode="auto">
                <a:xfrm>
                  <a:off x="2592" y="2112"/>
                  <a:ext cx="586" cy="144"/>
                  <a:chOff x="4310" y="1776"/>
                  <a:chExt cx="384" cy="144"/>
                </a:xfrm>
              </p:grpSpPr>
              <p:sp>
                <p:nvSpPr>
                  <p:cNvPr id="35926" name="Line 339">
                    <a:extLst>
                      <a:ext uri="{FF2B5EF4-FFF2-40B4-BE49-F238E27FC236}">
                        <a16:creationId xmlns:a16="http://schemas.microsoft.com/office/drawing/2014/main" id="{87A95700-A63D-43D0-A9EE-ABE5449A047E}"/>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927" name="Group 340">
                    <a:extLst>
                      <a:ext uri="{FF2B5EF4-FFF2-40B4-BE49-F238E27FC236}">
                        <a16:creationId xmlns:a16="http://schemas.microsoft.com/office/drawing/2014/main" id="{2437DC91-5976-4169-8407-687FBFA6F59D}"/>
                      </a:ext>
                    </a:extLst>
                  </p:cNvPr>
                  <p:cNvGrpSpPr>
                    <a:grpSpLocks/>
                  </p:cNvGrpSpPr>
                  <p:nvPr/>
                </p:nvGrpSpPr>
                <p:grpSpPr bwMode="auto">
                  <a:xfrm rot="16200000" flipH="1">
                    <a:off x="4317" y="1841"/>
                    <a:ext cx="72" cy="85"/>
                    <a:chOff x="3168" y="3312"/>
                    <a:chExt cx="96" cy="96"/>
                  </a:xfrm>
                </p:grpSpPr>
                <p:sp>
                  <p:nvSpPr>
                    <p:cNvPr id="35931" name="Arc 341">
                      <a:extLst>
                        <a:ext uri="{FF2B5EF4-FFF2-40B4-BE49-F238E27FC236}">
                          <a16:creationId xmlns:a16="http://schemas.microsoft.com/office/drawing/2014/main" id="{865E941C-BC5B-4B8C-8430-63CE21869D67}"/>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32" name="Arc 342">
                      <a:extLst>
                        <a:ext uri="{FF2B5EF4-FFF2-40B4-BE49-F238E27FC236}">
                          <a16:creationId xmlns:a16="http://schemas.microsoft.com/office/drawing/2014/main" id="{7E6F06A8-879D-4106-B134-FEA636907951}"/>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5928" name="Group 343">
                    <a:extLst>
                      <a:ext uri="{FF2B5EF4-FFF2-40B4-BE49-F238E27FC236}">
                        <a16:creationId xmlns:a16="http://schemas.microsoft.com/office/drawing/2014/main" id="{40C7493E-A74E-4C4C-B131-B5200747958F}"/>
                      </a:ext>
                    </a:extLst>
                  </p:cNvPr>
                  <p:cNvGrpSpPr>
                    <a:grpSpLocks/>
                  </p:cNvGrpSpPr>
                  <p:nvPr/>
                </p:nvGrpSpPr>
                <p:grpSpPr bwMode="auto">
                  <a:xfrm rot="16200000" flipV="1">
                    <a:off x="4616" y="1769"/>
                    <a:ext cx="72" cy="85"/>
                    <a:chOff x="3168" y="3312"/>
                    <a:chExt cx="96" cy="96"/>
                  </a:xfrm>
                </p:grpSpPr>
                <p:sp>
                  <p:nvSpPr>
                    <p:cNvPr id="35929" name="Arc 344">
                      <a:extLst>
                        <a:ext uri="{FF2B5EF4-FFF2-40B4-BE49-F238E27FC236}">
                          <a16:creationId xmlns:a16="http://schemas.microsoft.com/office/drawing/2014/main" id="{48BAB619-DD78-46E1-A6A7-74E2BEAAC6EE}"/>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930" name="Arc 345">
                      <a:extLst>
                        <a:ext uri="{FF2B5EF4-FFF2-40B4-BE49-F238E27FC236}">
                          <a16:creationId xmlns:a16="http://schemas.microsoft.com/office/drawing/2014/main" id="{E9BE98F7-3F95-47D5-B2BB-AA8CE4CEF512}"/>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grpSp>
            <p:nvGrpSpPr>
              <p:cNvPr id="35889" name="Group 530">
                <a:extLst>
                  <a:ext uri="{FF2B5EF4-FFF2-40B4-BE49-F238E27FC236}">
                    <a16:creationId xmlns:a16="http://schemas.microsoft.com/office/drawing/2014/main" id="{DAFAF6B3-7800-4FF8-86B5-0F0712C96037}"/>
                  </a:ext>
                </a:extLst>
              </p:cNvPr>
              <p:cNvGrpSpPr>
                <a:grpSpLocks/>
              </p:cNvGrpSpPr>
              <p:nvPr/>
            </p:nvGrpSpPr>
            <p:grpSpPr bwMode="auto">
              <a:xfrm rot="5400000" flipV="1">
                <a:off x="4848" y="1632"/>
                <a:ext cx="672" cy="96"/>
                <a:chOff x="1008" y="2976"/>
                <a:chExt cx="1344" cy="96"/>
              </a:xfrm>
            </p:grpSpPr>
            <p:sp>
              <p:nvSpPr>
                <p:cNvPr id="35891" name="Line 531">
                  <a:extLst>
                    <a:ext uri="{FF2B5EF4-FFF2-40B4-BE49-F238E27FC236}">
                      <a16:creationId xmlns:a16="http://schemas.microsoft.com/office/drawing/2014/main" id="{1E80BE3E-6123-492D-A1E0-E3D37C8E5816}"/>
                    </a:ext>
                  </a:extLst>
                </p:cNvPr>
                <p:cNvSpPr>
                  <a:spLocks noChangeShapeType="1"/>
                </p:cNvSpPr>
                <p:nvPr/>
              </p:nvSpPr>
              <p:spPr bwMode="auto">
                <a:xfrm flipV="1">
                  <a:off x="1994" y="3008"/>
                  <a:ext cx="39"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892" name="Line 532">
                  <a:extLst>
                    <a:ext uri="{FF2B5EF4-FFF2-40B4-BE49-F238E27FC236}">
                      <a16:creationId xmlns:a16="http://schemas.microsoft.com/office/drawing/2014/main" id="{3D6F14BB-44A7-47F5-A87B-C36A6164B72E}"/>
                    </a:ext>
                  </a:extLst>
                </p:cNvPr>
                <p:cNvSpPr>
                  <a:spLocks noChangeShapeType="1"/>
                </p:cNvSpPr>
                <p:nvPr/>
              </p:nvSpPr>
              <p:spPr bwMode="auto">
                <a:xfrm>
                  <a:off x="1327" y="3008"/>
                  <a:ext cx="39"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893" name="Line 533">
                  <a:extLst>
                    <a:ext uri="{FF2B5EF4-FFF2-40B4-BE49-F238E27FC236}">
                      <a16:creationId xmlns:a16="http://schemas.microsoft.com/office/drawing/2014/main" id="{7E8587DD-BA68-49AE-9216-F862AC8E994B}"/>
                    </a:ext>
                  </a:extLst>
                </p:cNvPr>
                <p:cNvSpPr>
                  <a:spLocks noChangeShapeType="1"/>
                </p:cNvSpPr>
                <p:nvPr/>
              </p:nvSpPr>
              <p:spPr bwMode="auto">
                <a:xfrm>
                  <a:off x="1955" y="2976"/>
                  <a:ext cx="39"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894" name="Group 534">
                  <a:extLst>
                    <a:ext uri="{FF2B5EF4-FFF2-40B4-BE49-F238E27FC236}">
                      <a16:creationId xmlns:a16="http://schemas.microsoft.com/office/drawing/2014/main" id="{47CCC988-C347-436C-A686-0C915C77AA57}"/>
                    </a:ext>
                  </a:extLst>
                </p:cNvPr>
                <p:cNvGrpSpPr>
                  <a:grpSpLocks/>
                </p:cNvGrpSpPr>
                <p:nvPr/>
              </p:nvGrpSpPr>
              <p:grpSpPr bwMode="auto">
                <a:xfrm>
                  <a:off x="1008" y="2976"/>
                  <a:ext cx="1344" cy="96"/>
                  <a:chOff x="1008" y="2976"/>
                  <a:chExt cx="1344" cy="96"/>
                </a:xfrm>
              </p:grpSpPr>
              <p:sp>
                <p:nvSpPr>
                  <p:cNvPr id="35895" name="Line 535">
                    <a:extLst>
                      <a:ext uri="{FF2B5EF4-FFF2-40B4-BE49-F238E27FC236}">
                        <a16:creationId xmlns:a16="http://schemas.microsoft.com/office/drawing/2014/main" id="{7EB0EAAF-C4F0-4994-A3CE-0AB09DB382A0}"/>
                      </a:ext>
                    </a:extLst>
                  </p:cNvPr>
                  <p:cNvSpPr>
                    <a:spLocks noChangeShapeType="1"/>
                  </p:cNvSpPr>
                  <p:nvPr/>
                </p:nvSpPr>
                <p:spPr bwMode="auto">
                  <a:xfrm flipV="1">
                    <a:off x="1366" y="2976"/>
                    <a:ext cx="39"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896" name="Group 536">
                    <a:extLst>
                      <a:ext uri="{FF2B5EF4-FFF2-40B4-BE49-F238E27FC236}">
                        <a16:creationId xmlns:a16="http://schemas.microsoft.com/office/drawing/2014/main" id="{98208E0E-3A80-4622-B615-A43C3AE7D30C}"/>
                      </a:ext>
                    </a:extLst>
                  </p:cNvPr>
                  <p:cNvGrpSpPr>
                    <a:grpSpLocks/>
                  </p:cNvGrpSpPr>
                  <p:nvPr/>
                </p:nvGrpSpPr>
                <p:grpSpPr bwMode="auto">
                  <a:xfrm>
                    <a:off x="1405" y="2976"/>
                    <a:ext cx="79" cy="96"/>
                    <a:chOff x="1872" y="1008"/>
                    <a:chExt cx="96" cy="144"/>
                  </a:xfrm>
                </p:grpSpPr>
                <p:sp>
                  <p:nvSpPr>
                    <p:cNvPr id="35917" name="Line 537">
                      <a:extLst>
                        <a:ext uri="{FF2B5EF4-FFF2-40B4-BE49-F238E27FC236}">
                          <a16:creationId xmlns:a16="http://schemas.microsoft.com/office/drawing/2014/main" id="{9925EB19-FCB2-4114-AB68-D6B84F222933}"/>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18" name="Line 538">
                      <a:extLst>
                        <a:ext uri="{FF2B5EF4-FFF2-40B4-BE49-F238E27FC236}">
                          <a16:creationId xmlns:a16="http://schemas.microsoft.com/office/drawing/2014/main" id="{041814A8-BD83-40A7-B32C-CE40F186141A}"/>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5897" name="Group 539">
                    <a:extLst>
                      <a:ext uri="{FF2B5EF4-FFF2-40B4-BE49-F238E27FC236}">
                        <a16:creationId xmlns:a16="http://schemas.microsoft.com/office/drawing/2014/main" id="{01A9EB39-20E0-41F3-A3C8-E5C5A85B8E68}"/>
                      </a:ext>
                    </a:extLst>
                  </p:cNvPr>
                  <p:cNvGrpSpPr>
                    <a:grpSpLocks/>
                  </p:cNvGrpSpPr>
                  <p:nvPr/>
                </p:nvGrpSpPr>
                <p:grpSpPr bwMode="auto">
                  <a:xfrm>
                    <a:off x="1484" y="2976"/>
                    <a:ext cx="78" cy="96"/>
                    <a:chOff x="1872" y="1008"/>
                    <a:chExt cx="96" cy="144"/>
                  </a:xfrm>
                </p:grpSpPr>
                <p:sp>
                  <p:nvSpPr>
                    <p:cNvPr id="35915" name="Line 540">
                      <a:extLst>
                        <a:ext uri="{FF2B5EF4-FFF2-40B4-BE49-F238E27FC236}">
                          <a16:creationId xmlns:a16="http://schemas.microsoft.com/office/drawing/2014/main" id="{85F41E5E-8BB7-412E-B6CC-5D41AABDBF7D}"/>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16" name="Line 541">
                      <a:extLst>
                        <a:ext uri="{FF2B5EF4-FFF2-40B4-BE49-F238E27FC236}">
                          <a16:creationId xmlns:a16="http://schemas.microsoft.com/office/drawing/2014/main" id="{43DCA732-B320-423F-8567-424C7432F70D}"/>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5898" name="Group 542">
                    <a:extLst>
                      <a:ext uri="{FF2B5EF4-FFF2-40B4-BE49-F238E27FC236}">
                        <a16:creationId xmlns:a16="http://schemas.microsoft.com/office/drawing/2014/main" id="{030A172E-827B-4479-873C-65EDF86443CE}"/>
                      </a:ext>
                    </a:extLst>
                  </p:cNvPr>
                  <p:cNvGrpSpPr>
                    <a:grpSpLocks/>
                  </p:cNvGrpSpPr>
                  <p:nvPr/>
                </p:nvGrpSpPr>
                <p:grpSpPr bwMode="auto">
                  <a:xfrm>
                    <a:off x="1562" y="2976"/>
                    <a:ext cx="79" cy="96"/>
                    <a:chOff x="1872" y="1008"/>
                    <a:chExt cx="96" cy="144"/>
                  </a:xfrm>
                </p:grpSpPr>
                <p:sp>
                  <p:nvSpPr>
                    <p:cNvPr id="35913" name="Line 543">
                      <a:extLst>
                        <a:ext uri="{FF2B5EF4-FFF2-40B4-BE49-F238E27FC236}">
                          <a16:creationId xmlns:a16="http://schemas.microsoft.com/office/drawing/2014/main" id="{5715A4CD-F312-418E-B184-53DF24DD98B1}"/>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14" name="Line 544">
                      <a:extLst>
                        <a:ext uri="{FF2B5EF4-FFF2-40B4-BE49-F238E27FC236}">
                          <a16:creationId xmlns:a16="http://schemas.microsoft.com/office/drawing/2014/main" id="{727A6B11-ADCE-49CC-9E35-7FAF3684B797}"/>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5899" name="Group 545">
                    <a:extLst>
                      <a:ext uri="{FF2B5EF4-FFF2-40B4-BE49-F238E27FC236}">
                        <a16:creationId xmlns:a16="http://schemas.microsoft.com/office/drawing/2014/main" id="{58D03C22-D0F1-46F0-9635-942F0E25B67E}"/>
                      </a:ext>
                    </a:extLst>
                  </p:cNvPr>
                  <p:cNvGrpSpPr>
                    <a:grpSpLocks/>
                  </p:cNvGrpSpPr>
                  <p:nvPr/>
                </p:nvGrpSpPr>
                <p:grpSpPr bwMode="auto">
                  <a:xfrm>
                    <a:off x="1641" y="2976"/>
                    <a:ext cx="78" cy="96"/>
                    <a:chOff x="1872" y="1008"/>
                    <a:chExt cx="96" cy="144"/>
                  </a:xfrm>
                </p:grpSpPr>
                <p:sp>
                  <p:nvSpPr>
                    <p:cNvPr id="35911" name="Line 546">
                      <a:extLst>
                        <a:ext uri="{FF2B5EF4-FFF2-40B4-BE49-F238E27FC236}">
                          <a16:creationId xmlns:a16="http://schemas.microsoft.com/office/drawing/2014/main" id="{542CA4FA-3AA5-4CF7-AA2B-F65422112D50}"/>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12" name="Line 547">
                      <a:extLst>
                        <a:ext uri="{FF2B5EF4-FFF2-40B4-BE49-F238E27FC236}">
                          <a16:creationId xmlns:a16="http://schemas.microsoft.com/office/drawing/2014/main" id="{91EF0389-ABA7-41BE-8102-B218B3332F75}"/>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5900" name="Group 548">
                    <a:extLst>
                      <a:ext uri="{FF2B5EF4-FFF2-40B4-BE49-F238E27FC236}">
                        <a16:creationId xmlns:a16="http://schemas.microsoft.com/office/drawing/2014/main" id="{752760E4-21BB-4CC5-A115-2A6E920C6D2F}"/>
                      </a:ext>
                    </a:extLst>
                  </p:cNvPr>
                  <p:cNvGrpSpPr>
                    <a:grpSpLocks/>
                  </p:cNvGrpSpPr>
                  <p:nvPr/>
                </p:nvGrpSpPr>
                <p:grpSpPr bwMode="auto">
                  <a:xfrm>
                    <a:off x="1719" y="2976"/>
                    <a:ext cx="79" cy="96"/>
                    <a:chOff x="1872" y="1008"/>
                    <a:chExt cx="96" cy="144"/>
                  </a:xfrm>
                </p:grpSpPr>
                <p:sp>
                  <p:nvSpPr>
                    <p:cNvPr id="35909" name="Line 549">
                      <a:extLst>
                        <a:ext uri="{FF2B5EF4-FFF2-40B4-BE49-F238E27FC236}">
                          <a16:creationId xmlns:a16="http://schemas.microsoft.com/office/drawing/2014/main" id="{1BB03FB2-B959-47A3-BF7B-8F7DAA84D3EE}"/>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10" name="Line 550">
                      <a:extLst>
                        <a:ext uri="{FF2B5EF4-FFF2-40B4-BE49-F238E27FC236}">
                          <a16:creationId xmlns:a16="http://schemas.microsoft.com/office/drawing/2014/main" id="{D9423DD4-F2B1-4410-9DEB-7FBEE5107D50}"/>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5901" name="Group 551">
                    <a:extLst>
                      <a:ext uri="{FF2B5EF4-FFF2-40B4-BE49-F238E27FC236}">
                        <a16:creationId xmlns:a16="http://schemas.microsoft.com/office/drawing/2014/main" id="{28F14A67-76EE-4889-9956-B777D4D1A439}"/>
                      </a:ext>
                    </a:extLst>
                  </p:cNvPr>
                  <p:cNvGrpSpPr>
                    <a:grpSpLocks/>
                  </p:cNvGrpSpPr>
                  <p:nvPr/>
                </p:nvGrpSpPr>
                <p:grpSpPr bwMode="auto">
                  <a:xfrm>
                    <a:off x="1798" y="2976"/>
                    <a:ext cx="78" cy="96"/>
                    <a:chOff x="1872" y="1008"/>
                    <a:chExt cx="96" cy="144"/>
                  </a:xfrm>
                </p:grpSpPr>
                <p:sp>
                  <p:nvSpPr>
                    <p:cNvPr id="35907" name="Line 552">
                      <a:extLst>
                        <a:ext uri="{FF2B5EF4-FFF2-40B4-BE49-F238E27FC236}">
                          <a16:creationId xmlns:a16="http://schemas.microsoft.com/office/drawing/2014/main" id="{564BD8A7-0F83-4203-9C41-27B1BEB70B4F}"/>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08" name="Line 553">
                      <a:extLst>
                        <a:ext uri="{FF2B5EF4-FFF2-40B4-BE49-F238E27FC236}">
                          <a16:creationId xmlns:a16="http://schemas.microsoft.com/office/drawing/2014/main" id="{8305D63C-7203-4F94-8A43-007240A4B38D}"/>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5902" name="Group 554">
                    <a:extLst>
                      <a:ext uri="{FF2B5EF4-FFF2-40B4-BE49-F238E27FC236}">
                        <a16:creationId xmlns:a16="http://schemas.microsoft.com/office/drawing/2014/main" id="{6527CE66-1959-4FCB-9F27-D84D6BC0A64D}"/>
                      </a:ext>
                    </a:extLst>
                  </p:cNvPr>
                  <p:cNvGrpSpPr>
                    <a:grpSpLocks/>
                  </p:cNvGrpSpPr>
                  <p:nvPr/>
                </p:nvGrpSpPr>
                <p:grpSpPr bwMode="auto">
                  <a:xfrm>
                    <a:off x="1876" y="2976"/>
                    <a:ext cx="79" cy="96"/>
                    <a:chOff x="1872" y="1008"/>
                    <a:chExt cx="96" cy="144"/>
                  </a:xfrm>
                </p:grpSpPr>
                <p:sp>
                  <p:nvSpPr>
                    <p:cNvPr id="35905" name="Line 555">
                      <a:extLst>
                        <a:ext uri="{FF2B5EF4-FFF2-40B4-BE49-F238E27FC236}">
                          <a16:creationId xmlns:a16="http://schemas.microsoft.com/office/drawing/2014/main" id="{23CA0186-762B-4DB4-9566-326C7085B1B2}"/>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06" name="Line 556">
                      <a:extLst>
                        <a:ext uri="{FF2B5EF4-FFF2-40B4-BE49-F238E27FC236}">
                          <a16:creationId xmlns:a16="http://schemas.microsoft.com/office/drawing/2014/main" id="{B6E299F5-A621-4F53-B961-A41D37614992}"/>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35903" name="Line 557">
                    <a:extLst>
                      <a:ext uri="{FF2B5EF4-FFF2-40B4-BE49-F238E27FC236}">
                        <a16:creationId xmlns:a16="http://schemas.microsoft.com/office/drawing/2014/main" id="{23BC4EC9-926C-4490-BAAD-14FE2513F3DA}"/>
                      </a:ext>
                    </a:extLst>
                  </p:cNvPr>
                  <p:cNvSpPr>
                    <a:spLocks noChangeShapeType="1"/>
                  </p:cNvSpPr>
                  <p:nvPr/>
                </p:nvSpPr>
                <p:spPr bwMode="auto">
                  <a:xfrm>
                    <a:off x="2016" y="3024"/>
                    <a:ext cx="336"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904" name="Line 558">
                    <a:extLst>
                      <a:ext uri="{FF2B5EF4-FFF2-40B4-BE49-F238E27FC236}">
                        <a16:creationId xmlns:a16="http://schemas.microsoft.com/office/drawing/2014/main" id="{D351A6FA-6FFD-42E5-AD09-CC4DEEB7435F}"/>
                      </a:ext>
                    </a:extLst>
                  </p:cNvPr>
                  <p:cNvSpPr>
                    <a:spLocks noChangeShapeType="1"/>
                  </p:cNvSpPr>
                  <p:nvPr/>
                </p:nvSpPr>
                <p:spPr bwMode="auto">
                  <a:xfrm>
                    <a:off x="1008" y="3024"/>
                    <a:ext cx="336"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sp>
            <p:nvSpPr>
              <p:cNvPr id="35890" name="Text Box 562">
                <a:extLst>
                  <a:ext uri="{FF2B5EF4-FFF2-40B4-BE49-F238E27FC236}">
                    <a16:creationId xmlns:a16="http://schemas.microsoft.com/office/drawing/2014/main" id="{8E59D394-BA79-4336-BBEC-1A0BCB7410BD}"/>
                  </a:ext>
                </a:extLst>
              </p:cNvPr>
              <p:cNvSpPr txBox="1">
                <a:spLocks noChangeArrowheads="1"/>
              </p:cNvSpPr>
              <p:nvPr/>
            </p:nvSpPr>
            <p:spPr bwMode="auto">
              <a:xfrm>
                <a:off x="4656" y="1584"/>
                <a:ext cx="2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0066FF"/>
                    </a:solidFill>
                  </a:rPr>
                  <a:t>S</a:t>
                </a:r>
              </a:p>
            </p:txBody>
          </p:sp>
        </p:grpSp>
        <p:sp>
          <p:nvSpPr>
            <p:cNvPr id="35887" name="Text Box 563">
              <a:extLst>
                <a:ext uri="{FF2B5EF4-FFF2-40B4-BE49-F238E27FC236}">
                  <a16:creationId xmlns:a16="http://schemas.microsoft.com/office/drawing/2014/main" id="{00D8B542-5408-4C08-928F-755C53C14D43}"/>
                </a:ext>
              </a:extLst>
            </p:cNvPr>
            <p:cNvSpPr txBox="1">
              <a:spLocks noChangeArrowheads="1"/>
            </p:cNvSpPr>
            <p:nvPr/>
          </p:nvSpPr>
          <p:spPr bwMode="auto">
            <a:xfrm>
              <a:off x="5232" y="1584"/>
              <a:ext cx="48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FF0000"/>
                  </a:solidFill>
                </a:rPr>
                <a:t>Load</a:t>
              </a:r>
            </a:p>
          </p:txBody>
        </p:sp>
      </p:grpSp>
      <p:sp>
        <p:nvSpPr>
          <p:cNvPr id="43573" name="Text Box 565">
            <a:extLst>
              <a:ext uri="{FF2B5EF4-FFF2-40B4-BE49-F238E27FC236}">
                <a16:creationId xmlns:a16="http://schemas.microsoft.com/office/drawing/2014/main" id="{CA5B2C94-6D4A-40F9-8C3E-260D4D86D221}"/>
              </a:ext>
            </a:extLst>
          </p:cNvPr>
          <p:cNvSpPr txBox="1">
            <a:spLocks noChangeArrowheads="1"/>
          </p:cNvSpPr>
          <p:nvPr/>
        </p:nvSpPr>
        <p:spPr bwMode="auto">
          <a:xfrm>
            <a:off x="725936" y="2503712"/>
            <a:ext cx="579385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50000"/>
              </a:spcBef>
              <a:buFontTx/>
              <a:buNone/>
            </a:pPr>
            <a:r>
              <a:rPr lang="en-US" alt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Principle:</a:t>
            </a:r>
          </a:p>
          <a:p>
            <a:pPr algn="just" eaLnBrk="1" hangingPunct="1">
              <a:lnSpc>
                <a:spcPct val="100000"/>
              </a:lnSpc>
              <a:spcBef>
                <a:spcPct val="50000"/>
              </a:spcBef>
              <a:buFontTx/>
              <a:buNone/>
            </a:pPr>
            <a:r>
              <a:rPr lang="en-US" altLang="en-US" sz="2400" i="1" dirty="0">
                <a:solidFill>
                  <a:srgbClr val="00FF00"/>
                </a:solidFill>
                <a:latin typeface="Tahoma" panose="020B0604030504040204" pitchFamily="34" charset="0"/>
                <a:ea typeface="Tahoma" panose="020B0604030504040204" pitchFamily="34" charset="0"/>
                <a:cs typeface="Tahoma" panose="020B0604030504040204" pitchFamily="34" charset="0"/>
              </a:rPr>
              <a:t>Transformer is based on Mutual Induction.</a:t>
            </a:r>
          </a:p>
          <a:p>
            <a:pPr algn="just" eaLnBrk="1" hangingPunct="1">
              <a:lnSpc>
                <a:spcPct val="100000"/>
              </a:lnSpc>
              <a:spcBef>
                <a:spcPct val="50000"/>
              </a:spcBef>
              <a:buFontTx/>
              <a:buNone/>
            </a:pP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It is the phenomenon of inducing emf in the secondary coil due to change in current in the primary coil and hence the change in magnetic flux in the secondary coil.</a:t>
            </a:r>
          </a:p>
        </p:txBody>
      </p:sp>
      <p:grpSp>
        <p:nvGrpSpPr>
          <p:cNvPr id="43585" name="Group 577">
            <a:extLst>
              <a:ext uri="{FF2B5EF4-FFF2-40B4-BE49-F238E27FC236}">
                <a16:creationId xmlns:a16="http://schemas.microsoft.com/office/drawing/2014/main" id="{C1ED96CA-C6BD-482A-87F2-2DC7F9AEACD0}"/>
              </a:ext>
            </a:extLst>
          </p:cNvPr>
          <p:cNvGrpSpPr>
            <a:grpSpLocks/>
          </p:cNvGrpSpPr>
          <p:nvPr/>
        </p:nvGrpSpPr>
        <p:grpSpPr bwMode="auto">
          <a:xfrm>
            <a:off x="6660625" y="3406720"/>
            <a:ext cx="1871603" cy="668209"/>
            <a:chOff x="1776" y="1392"/>
            <a:chExt cx="1210" cy="432"/>
          </a:xfrm>
        </p:grpSpPr>
        <p:grpSp>
          <p:nvGrpSpPr>
            <p:cNvPr id="35854" name="Group 361">
              <a:extLst>
                <a:ext uri="{FF2B5EF4-FFF2-40B4-BE49-F238E27FC236}">
                  <a16:creationId xmlns:a16="http://schemas.microsoft.com/office/drawing/2014/main" id="{3091CF78-1967-4E8A-96DB-3CFDFAAFBC36}"/>
                </a:ext>
              </a:extLst>
            </p:cNvPr>
            <p:cNvGrpSpPr>
              <a:grpSpLocks/>
            </p:cNvGrpSpPr>
            <p:nvPr/>
          </p:nvGrpSpPr>
          <p:grpSpPr bwMode="auto">
            <a:xfrm flipH="1">
              <a:off x="2400" y="1680"/>
              <a:ext cx="586" cy="144"/>
              <a:chOff x="4310" y="1776"/>
              <a:chExt cx="384" cy="144"/>
            </a:xfrm>
          </p:grpSpPr>
          <p:sp>
            <p:nvSpPr>
              <p:cNvPr id="35879" name="Line 362">
                <a:extLst>
                  <a:ext uri="{FF2B5EF4-FFF2-40B4-BE49-F238E27FC236}">
                    <a16:creationId xmlns:a16="http://schemas.microsoft.com/office/drawing/2014/main" id="{5EBCB836-ABF1-41EE-987E-2AE79D6881A1}"/>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880" name="Group 363">
                <a:extLst>
                  <a:ext uri="{FF2B5EF4-FFF2-40B4-BE49-F238E27FC236}">
                    <a16:creationId xmlns:a16="http://schemas.microsoft.com/office/drawing/2014/main" id="{C0CBC7DE-1E8B-429E-90A3-91CC809C927C}"/>
                  </a:ext>
                </a:extLst>
              </p:cNvPr>
              <p:cNvGrpSpPr>
                <a:grpSpLocks/>
              </p:cNvGrpSpPr>
              <p:nvPr/>
            </p:nvGrpSpPr>
            <p:grpSpPr bwMode="auto">
              <a:xfrm rot="16200000" flipH="1">
                <a:off x="4317" y="1841"/>
                <a:ext cx="72" cy="85"/>
                <a:chOff x="3168" y="3312"/>
                <a:chExt cx="96" cy="96"/>
              </a:xfrm>
            </p:grpSpPr>
            <p:sp>
              <p:nvSpPr>
                <p:cNvPr id="35884" name="Arc 364">
                  <a:extLst>
                    <a:ext uri="{FF2B5EF4-FFF2-40B4-BE49-F238E27FC236}">
                      <a16:creationId xmlns:a16="http://schemas.microsoft.com/office/drawing/2014/main" id="{93694CAD-D58B-474A-B241-762701B751B7}"/>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885" name="Arc 365">
                  <a:extLst>
                    <a:ext uri="{FF2B5EF4-FFF2-40B4-BE49-F238E27FC236}">
                      <a16:creationId xmlns:a16="http://schemas.microsoft.com/office/drawing/2014/main" id="{C4DD3FD5-5F19-4925-9127-9B7F36F33347}"/>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5881" name="Group 366">
                <a:extLst>
                  <a:ext uri="{FF2B5EF4-FFF2-40B4-BE49-F238E27FC236}">
                    <a16:creationId xmlns:a16="http://schemas.microsoft.com/office/drawing/2014/main" id="{C7EBDEF5-31D4-47FF-B1A1-4B677C930D48}"/>
                  </a:ext>
                </a:extLst>
              </p:cNvPr>
              <p:cNvGrpSpPr>
                <a:grpSpLocks/>
              </p:cNvGrpSpPr>
              <p:nvPr/>
            </p:nvGrpSpPr>
            <p:grpSpPr bwMode="auto">
              <a:xfrm rot="16200000" flipV="1">
                <a:off x="4616" y="1769"/>
                <a:ext cx="72" cy="85"/>
                <a:chOff x="3168" y="3312"/>
                <a:chExt cx="96" cy="96"/>
              </a:xfrm>
            </p:grpSpPr>
            <p:sp>
              <p:nvSpPr>
                <p:cNvPr id="35882" name="Arc 367">
                  <a:extLst>
                    <a:ext uri="{FF2B5EF4-FFF2-40B4-BE49-F238E27FC236}">
                      <a16:creationId xmlns:a16="http://schemas.microsoft.com/office/drawing/2014/main" id="{B8CD9E99-9C45-418E-9F42-1B90A934CCEB}"/>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883" name="Arc 368">
                  <a:extLst>
                    <a:ext uri="{FF2B5EF4-FFF2-40B4-BE49-F238E27FC236}">
                      <a16:creationId xmlns:a16="http://schemas.microsoft.com/office/drawing/2014/main" id="{72D690D0-CD8C-4CAA-82A0-BB61D64A15C4}"/>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5855" name="Group 346">
              <a:extLst>
                <a:ext uri="{FF2B5EF4-FFF2-40B4-BE49-F238E27FC236}">
                  <a16:creationId xmlns:a16="http://schemas.microsoft.com/office/drawing/2014/main" id="{97F43229-018C-4E9C-82DC-1004478FDD7B}"/>
                </a:ext>
              </a:extLst>
            </p:cNvPr>
            <p:cNvGrpSpPr>
              <a:grpSpLocks/>
            </p:cNvGrpSpPr>
            <p:nvPr/>
          </p:nvGrpSpPr>
          <p:grpSpPr bwMode="auto">
            <a:xfrm flipH="1">
              <a:off x="1872" y="1392"/>
              <a:ext cx="1104" cy="48"/>
              <a:chOff x="2592" y="1704"/>
              <a:chExt cx="1018" cy="72"/>
            </a:xfrm>
          </p:grpSpPr>
          <p:grpSp>
            <p:nvGrpSpPr>
              <p:cNvPr id="35873" name="Group 347">
                <a:extLst>
                  <a:ext uri="{FF2B5EF4-FFF2-40B4-BE49-F238E27FC236}">
                    <a16:creationId xmlns:a16="http://schemas.microsoft.com/office/drawing/2014/main" id="{0EB60D1D-F7E5-453F-AA85-2E98106B8CE8}"/>
                  </a:ext>
                </a:extLst>
              </p:cNvPr>
              <p:cNvGrpSpPr>
                <a:grpSpLocks/>
              </p:cNvGrpSpPr>
              <p:nvPr/>
            </p:nvGrpSpPr>
            <p:grpSpPr bwMode="auto">
              <a:xfrm flipH="1">
                <a:off x="2592" y="1704"/>
                <a:ext cx="298" cy="72"/>
                <a:chOff x="2533" y="1656"/>
                <a:chExt cx="298" cy="72"/>
              </a:xfrm>
            </p:grpSpPr>
            <p:sp>
              <p:nvSpPr>
                <p:cNvPr id="35875" name="Line 348">
                  <a:extLst>
                    <a:ext uri="{FF2B5EF4-FFF2-40B4-BE49-F238E27FC236}">
                      <a16:creationId xmlns:a16="http://schemas.microsoft.com/office/drawing/2014/main" id="{1C386523-BCB3-439C-8649-032252E2935F}"/>
                    </a:ext>
                  </a:extLst>
                </p:cNvPr>
                <p:cNvSpPr>
                  <a:spLocks noChangeShapeType="1"/>
                </p:cNvSpPr>
                <p:nvPr/>
              </p:nvSpPr>
              <p:spPr bwMode="auto">
                <a:xfrm rot="5400000">
                  <a:off x="2640" y="1549"/>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876" name="Group 349">
                  <a:extLst>
                    <a:ext uri="{FF2B5EF4-FFF2-40B4-BE49-F238E27FC236}">
                      <a16:creationId xmlns:a16="http://schemas.microsoft.com/office/drawing/2014/main" id="{2910E374-223F-45DE-96D0-FB30265E3E55}"/>
                    </a:ext>
                  </a:extLst>
                </p:cNvPr>
                <p:cNvGrpSpPr>
                  <a:grpSpLocks/>
                </p:cNvGrpSpPr>
                <p:nvPr/>
              </p:nvGrpSpPr>
              <p:grpSpPr bwMode="auto">
                <a:xfrm rot="5400000">
                  <a:off x="2753" y="1649"/>
                  <a:ext cx="72" cy="85"/>
                  <a:chOff x="3168" y="3312"/>
                  <a:chExt cx="96" cy="96"/>
                </a:xfrm>
              </p:grpSpPr>
              <p:sp>
                <p:nvSpPr>
                  <p:cNvPr id="35877" name="Arc 350">
                    <a:extLst>
                      <a:ext uri="{FF2B5EF4-FFF2-40B4-BE49-F238E27FC236}">
                        <a16:creationId xmlns:a16="http://schemas.microsoft.com/office/drawing/2014/main" id="{4398379A-BFCF-4D67-B609-8B927D822E6A}"/>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878" name="Arc 351">
                    <a:extLst>
                      <a:ext uri="{FF2B5EF4-FFF2-40B4-BE49-F238E27FC236}">
                        <a16:creationId xmlns:a16="http://schemas.microsoft.com/office/drawing/2014/main" id="{736F5DF3-F90B-4456-AE69-D326E513543D}"/>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sp>
            <p:nvSpPr>
              <p:cNvPr id="35874" name="Line 352">
                <a:extLst>
                  <a:ext uri="{FF2B5EF4-FFF2-40B4-BE49-F238E27FC236}">
                    <a16:creationId xmlns:a16="http://schemas.microsoft.com/office/drawing/2014/main" id="{ADDA3584-D8CA-4B1D-9F07-2469D3DDF8C6}"/>
                  </a:ext>
                </a:extLst>
              </p:cNvPr>
              <p:cNvSpPr>
                <a:spLocks noChangeShapeType="1"/>
              </p:cNvSpPr>
              <p:nvPr/>
            </p:nvSpPr>
            <p:spPr bwMode="auto">
              <a:xfrm>
                <a:off x="2890" y="1704"/>
                <a:ext cx="720" cy="2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5856" name="Group 571">
              <a:extLst>
                <a:ext uri="{FF2B5EF4-FFF2-40B4-BE49-F238E27FC236}">
                  <a16:creationId xmlns:a16="http://schemas.microsoft.com/office/drawing/2014/main" id="{7316CC87-F5E4-4D28-BE7B-AA7288546076}"/>
                </a:ext>
              </a:extLst>
            </p:cNvPr>
            <p:cNvGrpSpPr>
              <a:grpSpLocks/>
            </p:cNvGrpSpPr>
            <p:nvPr/>
          </p:nvGrpSpPr>
          <p:grpSpPr bwMode="auto">
            <a:xfrm>
              <a:off x="1776" y="1392"/>
              <a:ext cx="192" cy="432"/>
              <a:chOff x="2496" y="1392"/>
              <a:chExt cx="192" cy="432"/>
            </a:xfrm>
          </p:grpSpPr>
          <p:sp>
            <p:nvSpPr>
              <p:cNvPr id="35866" name="Line 485">
                <a:extLst>
                  <a:ext uri="{FF2B5EF4-FFF2-40B4-BE49-F238E27FC236}">
                    <a16:creationId xmlns:a16="http://schemas.microsoft.com/office/drawing/2014/main" id="{F9F96CC1-4AF9-4B7F-BCF5-23D9D383073F}"/>
                  </a:ext>
                </a:extLst>
              </p:cNvPr>
              <p:cNvSpPr>
                <a:spLocks noChangeShapeType="1"/>
              </p:cNvSpPr>
              <p:nvPr/>
            </p:nvSpPr>
            <p:spPr bwMode="auto">
              <a:xfrm>
                <a:off x="2592" y="1680"/>
                <a:ext cx="0" cy="144"/>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867" name="Line 484">
                <a:extLst>
                  <a:ext uri="{FF2B5EF4-FFF2-40B4-BE49-F238E27FC236}">
                    <a16:creationId xmlns:a16="http://schemas.microsoft.com/office/drawing/2014/main" id="{5C0003F5-4185-40BE-9F93-BF121A2D7B04}"/>
                  </a:ext>
                </a:extLst>
              </p:cNvPr>
              <p:cNvSpPr>
                <a:spLocks noChangeShapeType="1"/>
              </p:cNvSpPr>
              <p:nvPr/>
            </p:nvSpPr>
            <p:spPr bwMode="auto">
              <a:xfrm>
                <a:off x="2592" y="1392"/>
                <a:ext cx="0" cy="144"/>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868" name="Group 483">
                <a:extLst>
                  <a:ext uri="{FF2B5EF4-FFF2-40B4-BE49-F238E27FC236}">
                    <a16:creationId xmlns:a16="http://schemas.microsoft.com/office/drawing/2014/main" id="{EB900E20-B0D4-4609-976B-9EFADC98C066}"/>
                  </a:ext>
                </a:extLst>
              </p:cNvPr>
              <p:cNvGrpSpPr>
                <a:grpSpLocks/>
              </p:cNvGrpSpPr>
              <p:nvPr/>
            </p:nvGrpSpPr>
            <p:grpSpPr bwMode="auto">
              <a:xfrm>
                <a:off x="2496" y="1536"/>
                <a:ext cx="192" cy="192"/>
                <a:chOff x="2736" y="1488"/>
                <a:chExt cx="192" cy="192"/>
              </a:xfrm>
            </p:grpSpPr>
            <p:sp>
              <p:nvSpPr>
                <p:cNvPr id="35869" name="Oval 477">
                  <a:extLst>
                    <a:ext uri="{FF2B5EF4-FFF2-40B4-BE49-F238E27FC236}">
                      <a16:creationId xmlns:a16="http://schemas.microsoft.com/office/drawing/2014/main" id="{59464424-BEFB-44A0-BD6C-33C3B1E873DB}"/>
                    </a:ext>
                  </a:extLst>
                </p:cNvPr>
                <p:cNvSpPr>
                  <a:spLocks noChangeArrowheads="1"/>
                </p:cNvSpPr>
                <p:nvPr/>
              </p:nvSpPr>
              <p:spPr bwMode="auto">
                <a:xfrm rot="-5400000">
                  <a:off x="2736" y="1488"/>
                  <a:ext cx="192" cy="192"/>
                </a:xfrm>
                <a:prstGeom prst="ellipse">
                  <a:avLst/>
                </a:prstGeom>
                <a:solidFill>
                  <a:schemeClr val="tx1"/>
                </a:solidFill>
                <a:ln w="28575">
                  <a:solidFill>
                    <a:srgbClr val="99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35870" name="Group 478">
                  <a:extLst>
                    <a:ext uri="{FF2B5EF4-FFF2-40B4-BE49-F238E27FC236}">
                      <a16:creationId xmlns:a16="http://schemas.microsoft.com/office/drawing/2014/main" id="{1DFA9EE6-0550-42E8-A498-8AB3F19B3099}"/>
                    </a:ext>
                  </a:extLst>
                </p:cNvPr>
                <p:cNvGrpSpPr>
                  <a:grpSpLocks/>
                </p:cNvGrpSpPr>
                <p:nvPr/>
              </p:nvGrpSpPr>
              <p:grpSpPr bwMode="auto">
                <a:xfrm rot="10800000">
                  <a:off x="2784" y="1536"/>
                  <a:ext cx="96" cy="96"/>
                  <a:chOff x="2736" y="816"/>
                  <a:chExt cx="768" cy="384"/>
                </a:xfrm>
              </p:grpSpPr>
              <p:sp>
                <p:nvSpPr>
                  <p:cNvPr id="35871" name="Freeform 479">
                    <a:extLst>
                      <a:ext uri="{FF2B5EF4-FFF2-40B4-BE49-F238E27FC236}">
                        <a16:creationId xmlns:a16="http://schemas.microsoft.com/office/drawing/2014/main" id="{81A695BB-4D43-4A1E-987B-52F58BFA2BAA}"/>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solidFill>
                    <a:schemeClr val="tx1"/>
                  </a:solidFill>
                  <a:ln w="28575" cmpd="sng">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5872" name="Freeform 480">
                    <a:extLst>
                      <a:ext uri="{FF2B5EF4-FFF2-40B4-BE49-F238E27FC236}">
                        <a16:creationId xmlns:a16="http://schemas.microsoft.com/office/drawing/2014/main" id="{F9EC19BE-4A77-4B8C-90A8-955323E9B217}"/>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solidFill>
                    <a:schemeClr val="tx1"/>
                  </a:solidFill>
                  <a:ln w="28575" cmpd="sng">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grpSp>
        <p:sp>
          <p:nvSpPr>
            <p:cNvPr id="35857" name="Text Box 561">
              <a:extLst>
                <a:ext uri="{FF2B5EF4-FFF2-40B4-BE49-F238E27FC236}">
                  <a16:creationId xmlns:a16="http://schemas.microsoft.com/office/drawing/2014/main" id="{FF50BAD1-1D8E-4FF7-A541-E29AA650617D}"/>
                </a:ext>
              </a:extLst>
            </p:cNvPr>
            <p:cNvSpPr txBox="1">
              <a:spLocks noChangeArrowheads="1"/>
            </p:cNvSpPr>
            <p:nvPr/>
          </p:nvSpPr>
          <p:spPr bwMode="auto">
            <a:xfrm>
              <a:off x="2208" y="1497"/>
              <a:ext cx="2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0066FF"/>
                  </a:solidFill>
                </a:rPr>
                <a:t>P</a:t>
              </a:r>
            </a:p>
          </p:txBody>
        </p:sp>
        <p:grpSp>
          <p:nvGrpSpPr>
            <p:cNvPr id="35858" name="Group 353">
              <a:extLst>
                <a:ext uri="{FF2B5EF4-FFF2-40B4-BE49-F238E27FC236}">
                  <a16:creationId xmlns:a16="http://schemas.microsoft.com/office/drawing/2014/main" id="{7AEEA70B-85B0-4525-A2A3-7AC14970C361}"/>
                </a:ext>
              </a:extLst>
            </p:cNvPr>
            <p:cNvGrpSpPr>
              <a:grpSpLocks/>
            </p:cNvGrpSpPr>
            <p:nvPr/>
          </p:nvGrpSpPr>
          <p:grpSpPr bwMode="auto">
            <a:xfrm flipH="1">
              <a:off x="2390" y="1488"/>
              <a:ext cx="586" cy="144"/>
              <a:chOff x="4310" y="1776"/>
              <a:chExt cx="384" cy="144"/>
            </a:xfrm>
          </p:grpSpPr>
          <p:sp>
            <p:nvSpPr>
              <p:cNvPr id="35859" name="Line 354">
                <a:extLst>
                  <a:ext uri="{FF2B5EF4-FFF2-40B4-BE49-F238E27FC236}">
                    <a16:creationId xmlns:a16="http://schemas.microsoft.com/office/drawing/2014/main" id="{E5BFCA67-8097-47E1-8099-6C128EC6035D}"/>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5860" name="Group 355">
                <a:extLst>
                  <a:ext uri="{FF2B5EF4-FFF2-40B4-BE49-F238E27FC236}">
                    <a16:creationId xmlns:a16="http://schemas.microsoft.com/office/drawing/2014/main" id="{E7870525-CFE4-4BB8-A1D2-18C423B7C7DC}"/>
                  </a:ext>
                </a:extLst>
              </p:cNvPr>
              <p:cNvGrpSpPr>
                <a:grpSpLocks/>
              </p:cNvGrpSpPr>
              <p:nvPr/>
            </p:nvGrpSpPr>
            <p:grpSpPr bwMode="auto">
              <a:xfrm rot="16200000" flipH="1">
                <a:off x="4317" y="1841"/>
                <a:ext cx="72" cy="85"/>
                <a:chOff x="3168" y="3312"/>
                <a:chExt cx="96" cy="96"/>
              </a:xfrm>
            </p:grpSpPr>
            <p:sp>
              <p:nvSpPr>
                <p:cNvPr id="35864" name="Arc 356">
                  <a:extLst>
                    <a:ext uri="{FF2B5EF4-FFF2-40B4-BE49-F238E27FC236}">
                      <a16:creationId xmlns:a16="http://schemas.microsoft.com/office/drawing/2014/main" id="{6E2868E0-FB12-42AB-9474-67A4067C13D0}"/>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865" name="Arc 357">
                  <a:extLst>
                    <a:ext uri="{FF2B5EF4-FFF2-40B4-BE49-F238E27FC236}">
                      <a16:creationId xmlns:a16="http://schemas.microsoft.com/office/drawing/2014/main" id="{7F049CE6-9F6F-4E8B-A9FC-8F9472AEC1FE}"/>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5861" name="Group 358">
                <a:extLst>
                  <a:ext uri="{FF2B5EF4-FFF2-40B4-BE49-F238E27FC236}">
                    <a16:creationId xmlns:a16="http://schemas.microsoft.com/office/drawing/2014/main" id="{66A1D402-A2DB-43B5-92E7-9349FE50BC4D}"/>
                  </a:ext>
                </a:extLst>
              </p:cNvPr>
              <p:cNvGrpSpPr>
                <a:grpSpLocks/>
              </p:cNvGrpSpPr>
              <p:nvPr/>
            </p:nvGrpSpPr>
            <p:grpSpPr bwMode="auto">
              <a:xfrm rot="16200000" flipV="1">
                <a:off x="4616" y="1769"/>
                <a:ext cx="72" cy="85"/>
                <a:chOff x="3168" y="3312"/>
                <a:chExt cx="96" cy="96"/>
              </a:xfrm>
            </p:grpSpPr>
            <p:sp>
              <p:nvSpPr>
                <p:cNvPr id="35862" name="Arc 359">
                  <a:extLst>
                    <a:ext uri="{FF2B5EF4-FFF2-40B4-BE49-F238E27FC236}">
                      <a16:creationId xmlns:a16="http://schemas.microsoft.com/office/drawing/2014/main" id="{5ADF1A89-1495-4A74-92C3-145F7C10496A}"/>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5863" name="Arc 360">
                  <a:extLst>
                    <a:ext uri="{FF2B5EF4-FFF2-40B4-BE49-F238E27FC236}">
                      <a16:creationId xmlns:a16="http://schemas.microsoft.com/office/drawing/2014/main" id="{0E0E7F1D-6300-4157-BF12-E72BA60DF4A9}"/>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013"/>
                                        </p:tgtEl>
                                        <p:attrNameLst>
                                          <p:attrName>style.visibility</p:attrName>
                                        </p:attrNameLst>
                                      </p:cBhvr>
                                      <p:to>
                                        <p:strVal val="visible"/>
                                      </p:to>
                                    </p:set>
                                    <p:animEffect transition="in" filter="wipe(up)">
                                      <p:cBhvr>
                                        <p:cTn id="7" dur="500"/>
                                        <p:tgtEl>
                                          <p:spTgt spid="430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0" fill="hold" nodeType="clickEffect">
                                  <p:stCondLst>
                                    <p:cond delay="0"/>
                                  </p:stCondLst>
                                  <p:childTnLst>
                                    <p:set>
                                      <p:cBhvr>
                                        <p:cTn id="11" dur="1" fill="hold">
                                          <p:stCondLst>
                                            <p:cond delay="0"/>
                                          </p:stCondLst>
                                        </p:cTn>
                                        <p:tgtEl>
                                          <p:spTgt spid="43584"/>
                                        </p:tgtEl>
                                        <p:attrNameLst>
                                          <p:attrName>style.visibility</p:attrName>
                                        </p:attrNameLst>
                                      </p:cBhvr>
                                      <p:to>
                                        <p:strVal val="visible"/>
                                      </p:to>
                                    </p:set>
                                    <p:anim calcmode="lin" valueType="num">
                                      <p:cBhvr>
                                        <p:cTn id="12" dur="500" fill="hold"/>
                                        <p:tgtEl>
                                          <p:spTgt spid="43584"/>
                                        </p:tgtEl>
                                        <p:attrNameLst>
                                          <p:attrName>ppt_w</p:attrName>
                                        </p:attrNameLst>
                                      </p:cBhvr>
                                      <p:tavLst>
                                        <p:tav tm="0">
                                          <p:val>
                                            <p:fltVal val="0"/>
                                          </p:val>
                                        </p:tav>
                                        <p:tav tm="100000">
                                          <p:val>
                                            <p:strVal val="#ppt_w"/>
                                          </p:val>
                                        </p:tav>
                                      </p:tavLst>
                                    </p:anim>
                                    <p:anim calcmode="lin" valueType="num">
                                      <p:cBhvr>
                                        <p:cTn id="13" dur="500" fill="hold"/>
                                        <p:tgtEl>
                                          <p:spTgt spid="43584"/>
                                        </p:tgtEl>
                                        <p:attrNameLst>
                                          <p:attrName>ppt_h</p:attrName>
                                        </p:attrNameLst>
                                      </p:cBhvr>
                                      <p:tavLst>
                                        <p:tav tm="0">
                                          <p:val>
                                            <p:fltVal val="0"/>
                                          </p:val>
                                        </p:tav>
                                        <p:tav tm="100000">
                                          <p:val>
                                            <p:strVal val="#ppt_h"/>
                                          </p:val>
                                        </p:tav>
                                      </p:tavLst>
                                    </p:anim>
                                    <p:animEffect transition="in" filter="fade">
                                      <p:cBhvr>
                                        <p:cTn id="14" dur="500"/>
                                        <p:tgtEl>
                                          <p:spTgt spid="4358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43585"/>
                                        </p:tgtEl>
                                        <p:attrNameLst>
                                          <p:attrName>style.visibility</p:attrName>
                                        </p:attrNameLst>
                                      </p:cBhvr>
                                      <p:to>
                                        <p:strVal val="visible"/>
                                      </p:to>
                                    </p:set>
                                    <p:animEffect transition="in" filter="wipe(up)">
                                      <p:cBhvr>
                                        <p:cTn id="19" dur="500"/>
                                        <p:tgtEl>
                                          <p:spTgt spid="43585"/>
                                        </p:tgtEl>
                                      </p:cBhvr>
                                    </p:animEffect>
                                  </p:childTnLst>
                                </p:cTn>
                              </p:par>
                            </p:childTnLst>
                          </p:cTn>
                        </p:par>
                        <p:par>
                          <p:cTn id="20" fill="hold" nodeType="afterGroup">
                            <p:stCondLst>
                              <p:cond delay="500"/>
                            </p:stCondLst>
                            <p:childTnLst>
                              <p:par>
                                <p:cTn id="21" presetID="1" presetClass="entr" presetSubtype="0" fill="hold" nodeType="afterEffect">
                                  <p:stCondLst>
                                    <p:cond delay="0"/>
                                  </p:stCondLst>
                                  <p:childTnLst>
                                    <p:set>
                                      <p:cBhvr>
                                        <p:cTn id="22" dur="1" fill="hold">
                                          <p:stCondLst>
                                            <p:cond delay="0"/>
                                          </p:stCondLst>
                                        </p:cTn>
                                        <p:tgtEl>
                                          <p:spTgt spid="4324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43587"/>
                                        </p:tgtEl>
                                        <p:attrNameLst>
                                          <p:attrName>style.visibility</p:attrName>
                                        </p:attrNameLst>
                                      </p:cBhvr>
                                      <p:to>
                                        <p:strVal val="visible"/>
                                      </p:to>
                                    </p:set>
                                    <p:animEffect transition="in" filter="wipe(up)">
                                      <p:cBhvr>
                                        <p:cTn id="27" dur="500"/>
                                        <p:tgtEl>
                                          <p:spTgt spid="43587"/>
                                        </p:tgtEl>
                                      </p:cBhvr>
                                    </p:animEffect>
                                  </p:childTnLst>
                                </p:cTn>
                              </p:par>
                            </p:childTnLst>
                          </p:cTn>
                        </p:par>
                        <p:par>
                          <p:cTn id="28" fill="hold" nodeType="afterGroup">
                            <p:stCondLst>
                              <p:cond delay="500"/>
                            </p:stCondLst>
                            <p:childTnLst>
                              <p:par>
                                <p:cTn id="29" presetID="1" presetClass="entr" presetSubtype="0" fill="hold" nodeType="afterEffect">
                                  <p:stCondLst>
                                    <p:cond delay="0"/>
                                  </p:stCondLst>
                                  <p:childTnLst>
                                    <p:set>
                                      <p:cBhvr>
                                        <p:cTn id="30" dur="1" fill="hold">
                                          <p:stCondLst>
                                            <p:cond delay="0"/>
                                          </p:stCondLst>
                                        </p:cTn>
                                        <p:tgtEl>
                                          <p:spTgt spid="4324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nodeType="clickEffect">
                                  <p:stCondLst>
                                    <p:cond delay="0"/>
                                  </p:stCondLst>
                                  <p:childTnLst>
                                    <p:set>
                                      <p:cBhvr>
                                        <p:cTn id="34" dur="1" fill="hold">
                                          <p:stCondLst>
                                            <p:cond delay="0"/>
                                          </p:stCondLst>
                                        </p:cTn>
                                        <p:tgtEl>
                                          <p:spTgt spid="43573">
                                            <p:txEl>
                                              <p:pRg st="0" end="0"/>
                                            </p:txEl>
                                          </p:spTgt>
                                        </p:tgtEl>
                                        <p:attrNameLst>
                                          <p:attrName>style.visibility</p:attrName>
                                        </p:attrNameLst>
                                      </p:cBhvr>
                                      <p:to>
                                        <p:strVal val="visible"/>
                                      </p:to>
                                    </p:set>
                                    <p:anim calcmode="lin" valueType="num">
                                      <p:cBhvr>
                                        <p:cTn id="35" dur="500" fill="hold"/>
                                        <p:tgtEl>
                                          <p:spTgt spid="43573">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43573">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43573">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43573">
                                            <p:txEl>
                                              <p:pRg st="1" end="1"/>
                                            </p:txEl>
                                          </p:spTgt>
                                        </p:tgtEl>
                                        <p:attrNameLst>
                                          <p:attrName>style.visibility</p:attrName>
                                        </p:attrNameLst>
                                      </p:cBhvr>
                                      <p:to>
                                        <p:strVal val="visible"/>
                                      </p:to>
                                    </p:set>
                                    <p:animEffect transition="in" filter="wipe(up)">
                                      <p:cBhvr>
                                        <p:cTn id="42" dur="500"/>
                                        <p:tgtEl>
                                          <p:spTgt spid="43573">
                                            <p:txEl>
                                              <p:pRg st="1" end="1"/>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43573">
                                            <p:txEl>
                                              <p:pRg st="2" end="2"/>
                                            </p:txEl>
                                          </p:spTgt>
                                        </p:tgtEl>
                                        <p:attrNameLst>
                                          <p:attrName>style.visibility</p:attrName>
                                        </p:attrNameLst>
                                      </p:cBhvr>
                                      <p:to>
                                        <p:strVal val="visible"/>
                                      </p:to>
                                    </p:set>
                                    <p:animEffect transition="in" filter="wipe(up)">
                                      <p:cBhvr>
                                        <p:cTn id="47" dur="500"/>
                                        <p:tgtEl>
                                          <p:spTgt spid="4357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3574" name="Text Box 566">
            <a:extLst>
              <a:ext uri="{FF2B5EF4-FFF2-40B4-BE49-F238E27FC236}">
                <a16:creationId xmlns:a16="http://schemas.microsoft.com/office/drawing/2014/main" id="{3E752B21-FD6B-46FF-96CD-DEA17C6483B9}"/>
              </a:ext>
            </a:extLst>
          </p:cNvPr>
          <p:cNvSpPr txBox="1">
            <a:spLocks noChangeArrowheads="1"/>
          </p:cNvSpPr>
          <p:nvPr/>
        </p:nvSpPr>
        <p:spPr bwMode="auto">
          <a:xfrm>
            <a:off x="321475" y="884403"/>
            <a:ext cx="3737883" cy="3328688"/>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338" b="1" dirty="0">
                <a:solidFill>
                  <a:srgbClr val="00FFFF"/>
                </a:solidFill>
                <a:ea typeface="Calibri" panose="020F0502020204030204" pitchFamily="34" charset="0"/>
                <a:cs typeface="Calibri" panose="020F0502020204030204" pitchFamily="34" charset="0"/>
              </a:rPr>
              <a:t>Theory:</a:t>
            </a:r>
          </a:p>
          <a:p>
            <a:pPr eaLnBrk="1" hangingPunct="1">
              <a:lnSpc>
                <a:spcPct val="100000"/>
              </a:lnSpc>
              <a:spcBef>
                <a:spcPct val="50000"/>
              </a:spcBef>
              <a:buFontTx/>
              <a:buNone/>
            </a:pPr>
            <a:r>
              <a:rPr lang="en-US" altLang="en-US" sz="2338" b="1" dirty="0">
                <a:solidFill>
                  <a:srgbClr val="00FFFF"/>
                </a:solidFill>
                <a:ea typeface="Calibri" panose="020F0502020204030204" pitchFamily="34" charset="0"/>
                <a:cs typeface="Calibri" panose="020F0502020204030204" pitchFamily="34" charset="0"/>
              </a:rPr>
              <a:t>E</a:t>
            </a:r>
            <a:r>
              <a:rPr lang="en-US" altLang="en-US" sz="2338" b="1" baseline="-25000" dirty="0">
                <a:solidFill>
                  <a:srgbClr val="00FFFF"/>
                </a:solidFill>
                <a:ea typeface="Calibri" panose="020F0502020204030204" pitchFamily="34" charset="0"/>
                <a:cs typeface="Calibri" panose="020F0502020204030204" pitchFamily="34" charset="0"/>
              </a:rPr>
              <a:t>P</a:t>
            </a:r>
            <a:r>
              <a:rPr lang="en-US" altLang="en-US" sz="2338" b="1" dirty="0">
                <a:solidFill>
                  <a:srgbClr val="00FFFF"/>
                </a:solidFill>
                <a:ea typeface="Calibri" panose="020F0502020204030204" pitchFamily="34" charset="0"/>
                <a:cs typeface="Calibri" panose="020F0502020204030204" pitchFamily="34" charset="0"/>
              </a:rPr>
              <a:t> = - N</a:t>
            </a:r>
            <a:r>
              <a:rPr lang="en-US" altLang="en-US" sz="2338" b="1" baseline="-25000" dirty="0">
                <a:solidFill>
                  <a:srgbClr val="00FFFF"/>
                </a:solidFill>
                <a:ea typeface="Calibri" panose="020F0502020204030204" pitchFamily="34" charset="0"/>
                <a:cs typeface="Calibri" panose="020F0502020204030204" pitchFamily="34" charset="0"/>
              </a:rPr>
              <a:t>P</a:t>
            </a:r>
            <a:r>
              <a:rPr lang="en-US" altLang="en-US" sz="2338" b="1" dirty="0">
                <a:solidFill>
                  <a:srgbClr val="00FFFF"/>
                </a:solidFill>
                <a:ea typeface="Calibri" panose="020F0502020204030204" pitchFamily="34" charset="0"/>
                <a:cs typeface="Calibri" panose="020F0502020204030204" pitchFamily="34" charset="0"/>
              </a:rPr>
              <a:t> d</a:t>
            </a:r>
            <a:r>
              <a:rPr lang="el-GR" altLang="en-US" sz="2338" b="1" dirty="0">
                <a:solidFill>
                  <a:srgbClr val="00FFFF"/>
                </a:solidFill>
                <a:ea typeface="Calibri" panose="020F0502020204030204" pitchFamily="34" charset="0"/>
                <a:cs typeface="Calibri" panose="020F0502020204030204" pitchFamily="34" charset="0"/>
              </a:rPr>
              <a:t>Φ</a:t>
            </a:r>
            <a:r>
              <a:rPr lang="en-US" altLang="en-US" sz="2338" b="1" dirty="0">
                <a:solidFill>
                  <a:srgbClr val="00FFFF"/>
                </a:solidFill>
                <a:ea typeface="Calibri" panose="020F0502020204030204" pitchFamily="34" charset="0"/>
                <a:cs typeface="Calibri" panose="020F0502020204030204" pitchFamily="34" charset="0"/>
              </a:rPr>
              <a:t> / dt</a:t>
            </a:r>
          </a:p>
          <a:p>
            <a:pPr eaLnBrk="1" hangingPunct="1">
              <a:lnSpc>
                <a:spcPct val="100000"/>
              </a:lnSpc>
              <a:spcBef>
                <a:spcPct val="50000"/>
              </a:spcBef>
              <a:buFontTx/>
              <a:buNone/>
            </a:pPr>
            <a:r>
              <a:rPr lang="en-US" altLang="en-US" sz="2338" b="1" dirty="0">
                <a:solidFill>
                  <a:srgbClr val="00FFFF"/>
                </a:solidFill>
                <a:ea typeface="Calibri" panose="020F0502020204030204" pitchFamily="34" charset="0"/>
                <a:cs typeface="Calibri" panose="020F0502020204030204" pitchFamily="34" charset="0"/>
              </a:rPr>
              <a:t>E</a:t>
            </a:r>
            <a:r>
              <a:rPr lang="en-US" altLang="en-US" sz="2338" b="1" baseline="-25000" dirty="0">
                <a:solidFill>
                  <a:srgbClr val="00FFFF"/>
                </a:solidFill>
                <a:ea typeface="Calibri" panose="020F0502020204030204" pitchFamily="34" charset="0"/>
                <a:cs typeface="Calibri" panose="020F0502020204030204" pitchFamily="34" charset="0"/>
              </a:rPr>
              <a:t>S</a:t>
            </a:r>
            <a:r>
              <a:rPr lang="en-US" altLang="en-US" sz="2338" b="1" dirty="0">
                <a:solidFill>
                  <a:srgbClr val="00FFFF"/>
                </a:solidFill>
                <a:ea typeface="Calibri" panose="020F0502020204030204" pitchFamily="34" charset="0"/>
                <a:cs typeface="Calibri" panose="020F0502020204030204" pitchFamily="34" charset="0"/>
              </a:rPr>
              <a:t> = - N</a:t>
            </a:r>
            <a:r>
              <a:rPr lang="en-US" altLang="en-US" sz="2338" b="1" baseline="-25000" dirty="0">
                <a:solidFill>
                  <a:srgbClr val="00FFFF"/>
                </a:solidFill>
                <a:ea typeface="Calibri" panose="020F0502020204030204" pitchFamily="34" charset="0"/>
                <a:cs typeface="Calibri" panose="020F0502020204030204" pitchFamily="34" charset="0"/>
              </a:rPr>
              <a:t>S </a:t>
            </a:r>
            <a:r>
              <a:rPr lang="en-US" altLang="en-US" sz="2338" b="1" dirty="0">
                <a:solidFill>
                  <a:srgbClr val="00FFFF"/>
                </a:solidFill>
                <a:ea typeface="Calibri" panose="020F0502020204030204" pitchFamily="34" charset="0"/>
                <a:cs typeface="Calibri" panose="020F0502020204030204" pitchFamily="34" charset="0"/>
              </a:rPr>
              <a:t>d</a:t>
            </a:r>
            <a:r>
              <a:rPr lang="el-GR" altLang="en-US" sz="2338" b="1" dirty="0">
                <a:solidFill>
                  <a:srgbClr val="00FFFF"/>
                </a:solidFill>
                <a:ea typeface="Calibri" panose="020F0502020204030204" pitchFamily="34" charset="0"/>
                <a:cs typeface="Calibri" panose="020F0502020204030204" pitchFamily="34" charset="0"/>
              </a:rPr>
              <a:t>Φ</a:t>
            </a:r>
            <a:r>
              <a:rPr lang="en-US" altLang="en-US" sz="2338" b="1" dirty="0">
                <a:solidFill>
                  <a:srgbClr val="00FFFF"/>
                </a:solidFill>
                <a:ea typeface="Calibri" panose="020F0502020204030204" pitchFamily="34" charset="0"/>
                <a:cs typeface="Calibri" panose="020F0502020204030204" pitchFamily="34" charset="0"/>
              </a:rPr>
              <a:t> / dt</a:t>
            </a:r>
          </a:p>
          <a:p>
            <a:pPr eaLnBrk="1" hangingPunct="1">
              <a:lnSpc>
                <a:spcPct val="100000"/>
              </a:lnSpc>
              <a:spcBef>
                <a:spcPct val="50000"/>
              </a:spcBef>
              <a:buFontTx/>
              <a:buNone/>
            </a:pPr>
            <a:r>
              <a:rPr lang="en-US" altLang="en-US" sz="2338" b="1" dirty="0">
                <a:solidFill>
                  <a:srgbClr val="00FFFF"/>
                </a:solidFill>
                <a:ea typeface="Calibri" panose="020F0502020204030204" pitchFamily="34" charset="0"/>
                <a:cs typeface="Calibri" panose="020F0502020204030204" pitchFamily="34" charset="0"/>
              </a:rPr>
              <a:t>E</a:t>
            </a:r>
            <a:r>
              <a:rPr lang="en-US" altLang="en-US" sz="2338" b="1" baseline="-25000" dirty="0">
                <a:solidFill>
                  <a:srgbClr val="00FFFF"/>
                </a:solidFill>
                <a:ea typeface="Calibri" panose="020F0502020204030204" pitchFamily="34" charset="0"/>
                <a:cs typeface="Calibri" panose="020F0502020204030204" pitchFamily="34" charset="0"/>
              </a:rPr>
              <a:t>S</a:t>
            </a:r>
            <a:r>
              <a:rPr lang="en-US" altLang="en-US" sz="2338" b="1" dirty="0">
                <a:solidFill>
                  <a:srgbClr val="00FFFF"/>
                </a:solidFill>
                <a:ea typeface="Calibri" panose="020F0502020204030204" pitchFamily="34" charset="0"/>
                <a:cs typeface="Calibri" panose="020F0502020204030204" pitchFamily="34" charset="0"/>
              </a:rPr>
              <a:t> / E</a:t>
            </a:r>
            <a:r>
              <a:rPr lang="en-US" altLang="en-US" sz="2338" b="1" baseline="-25000" dirty="0">
                <a:solidFill>
                  <a:srgbClr val="00FFFF"/>
                </a:solidFill>
                <a:ea typeface="Calibri" panose="020F0502020204030204" pitchFamily="34" charset="0"/>
                <a:cs typeface="Calibri" panose="020F0502020204030204" pitchFamily="34" charset="0"/>
              </a:rPr>
              <a:t>P</a:t>
            </a:r>
            <a:r>
              <a:rPr lang="en-US" altLang="en-US" sz="2338" b="1" dirty="0">
                <a:solidFill>
                  <a:srgbClr val="00FFFF"/>
                </a:solidFill>
                <a:ea typeface="Calibri" panose="020F0502020204030204" pitchFamily="34" charset="0"/>
                <a:cs typeface="Calibri" panose="020F0502020204030204" pitchFamily="34" charset="0"/>
              </a:rPr>
              <a:t> = N</a:t>
            </a:r>
            <a:r>
              <a:rPr lang="en-US" altLang="en-US" sz="2338" b="1" baseline="-25000" dirty="0">
                <a:solidFill>
                  <a:srgbClr val="00FFFF"/>
                </a:solidFill>
                <a:ea typeface="Calibri" panose="020F0502020204030204" pitchFamily="34" charset="0"/>
                <a:cs typeface="Calibri" panose="020F0502020204030204" pitchFamily="34" charset="0"/>
              </a:rPr>
              <a:t>S</a:t>
            </a:r>
            <a:r>
              <a:rPr lang="en-US" altLang="en-US" sz="2338" b="1" dirty="0">
                <a:solidFill>
                  <a:srgbClr val="00FFFF"/>
                </a:solidFill>
                <a:ea typeface="Calibri" panose="020F0502020204030204" pitchFamily="34" charset="0"/>
                <a:cs typeface="Calibri" panose="020F0502020204030204" pitchFamily="34" charset="0"/>
              </a:rPr>
              <a:t> / N</a:t>
            </a:r>
            <a:r>
              <a:rPr lang="en-US" altLang="en-US" sz="2338" b="1" baseline="-25000" dirty="0">
                <a:solidFill>
                  <a:srgbClr val="00FFFF"/>
                </a:solidFill>
                <a:ea typeface="Calibri" panose="020F0502020204030204" pitchFamily="34" charset="0"/>
                <a:cs typeface="Calibri" panose="020F0502020204030204" pitchFamily="34" charset="0"/>
              </a:rPr>
              <a:t>P</a:t>
            </a:r>
            <a:r>
              <a:rPr lang="en-US" altLang="en-US" sz="2338" b="1" dirty="0">
                <a:solidFill>
                  <a:srgbClr val="00FFFF"/>
                </a:solidFill>
                <a:ea typeface="Calibri" panose="020F0502020204030204" pitchFamily="34" charset="0"/>
                <a:cs typeface="Calibri" panose="020F0502020204030204" pitchFamily="34" charset="0"/>
              </a:rPr>
              <a:t> = K</a:t>
            </a:r>
          </a:p>
          <a:p>
            <a:pPr eaLnBrk="1" hangingPunct="1">
              <a:lnSpc>
                <a:spcPct val="100000"/>
              </a:lnSpc>
              <a:spcBef>
                <a:spcPct val="50000"/>
              </a:spcBef>
              <a:buFontTx/>
              <a:buNone/>
            </a:pPr>
            <a:r>
              <a:rPr lang="en-US" altLang="en-US" sz="2338" b="1" dirty="0">
                <a:solidFill>
                  <a:srgbClr val="00FFFF"/>
                </a:solidFill>
                <a:ea typeface="Calibri" panose="020F0502020204030204" pitchFamily="34" charset="0"/>
                <a:cs typeface="Calibri" panose="020F0502020204030204" pitchFamily="34" charset="0"/>
              </a:rPr>
              <a:t>(where K is called Transformation Ratio or Turns Ratio)</a:t>
            </a:r>
          </a:p>
        </p:txBody>
      </p:sp>
      <p:sp>
        <p:nvSpPr>
          <p:cNvPr id="43576" name="Text Box 568">
            <a:extLst>
              <a:ext uri="{FF2B5EF4-FFF2-40B4-BE49-F238E27FC236}">
                <a16:creationId xmlns:a16="http://schemas.microsoft.com/office/drawing/2014/main" id="{F06B880B-1100-453E-9BAD-E38D0EBE8C6C}"/>
              </a:ext>
            </a:extLst>
          </p:cNvPr>
          <p:cNvSpPr txBox="1">
            <a:spLocks noChangeArrowheads="1"/>
          </p:cNvSpPr>
          <p:nvPr/>
        </p:nvSpPr>
        <p:spPr bwMode="auto">
          <a:xfrm>
            <a:off x="4233159" y="900991"/>
            <a:ext cx="4408239" cy="2608971"/>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338" b="1" dirty="0">
                <a:solidFill>
                  <a:srgbClr val="00FF00"/>
                </a:solidFill>
                <a:ea typeface="Calibri" panose="020F0502020204030204" pitchFamily="34" charset="0"/>
                <a:cs typeface="Calibri" panose="020F0502020204030204" pitchFamily="34" charset="0"/>
              </a:rPr>
              <a:t>For an ideal transformer,</a:t>
            </a:r>
          </a:p>
          <a:p>
            <a:pPr eaLnBrk="1" hangingPunct="1">
              <a:lnSpc>
                <a:spcPct val="100000"/>
              </a:lnSpc>
              <a:spcBef>
                <a:spcPct val="50000"/>
              </a:spcBef>
              <a:buFontTx/>
              <a:buNone/>
            </a:pPr>
            <a:r>
              <a:rPr lang="en-US" altLang="en-US" sz="2338" b="1" dirty="0">
                <a:solidFill>
                  <a:srgbClr val="00FF00"/>
                </a:solidFill>
                <a:ea typeface="Calibri" panose="020F0502020204030204" pitchFamily="34" charset="0"/>
                <a:cs typeface="Calibri" panose="020F0502020204030204" pitchFamily="34" charset="0"/>
              </a:rPr>
              <a:t>Output Power = Input Power</a:t>
            </a:r>
          </a:p>
          <a:p>
            <a:pPr eaLnBrk="1" hangingPunct="1">
              <a:lnSpc>
                <a:spcPct val="100000"/>
              </a:lnSpc>
              <a:spcBef>
                <a:spcPct val="50000"/>
              </a:spcBef>
              <a:buFontTx/>
              <a:buNone/>
            </a:pPr>
            <a:r>
              <a:rPr lang="en-US" altLang="en-US" sz="2338" b="1" dirty="0">
                <a:solidFill>
                  <a:srgbClr val="00FF00"/>
                </a:solidFill>
                <a:ea typeface="Calibri" panose="020F0502020204030204" pitchFamily="34" charset="0"/>
                <a:cs typeface="Calibri" panose="020F0502020204030204" pitchFamily="34" charset="0"/>
              </a:rPr>
              <a:t>E</a:t>
            </a:r>
            <a:r>
              <a:rPr lang="en-US" altLang="en-US" sz="2338" b="1" baseline="-25000" dirty="0">
                <a:solidFill>
                  <a:srgbClr val="00FF00"/>
                </a:solidFill>
                <a:ea typeface="Calibri" panose="020F0502020204030204" pitchFamily="34" charset="0"/>
                <a:cs typeface="Calibri" panose="020F0502020204030204" pitchFamily="34" charset="0"/>
              </a:rPr>
              <a:t>S</a:t>
            </a:r>
            <a:r>
              <a:rPr lang="en-US" altLang="en-US" sz="2338" b="1" dirty="0">
                <a:solidFill>
                  <a:srgbClr val="00FF00"/>
                </a:solidFill>
                <a:ea typeface="Calibri" panose="020F0502020204030204" pitchFamily="34" charset="0"/>
                <a:cs typeface="Calibri" panose="020F0502020204030204" pitchFamily="34" charset="0"/>
              </a:rPr>
              <a:t>I</a:t>
            </a:r>
            <a:r>
              <a:rPr lang="en-US" altLang="en-US" sz="2338" b="1" baseline="-25000" dirty="0">
                <a:solidFill>
                  <a:srgbClr val="00FF00"/>
                </a:solidFill>
                <a:ea typeface="Calibri" panose="020F0502020204030204" pitchFamily="34" charset="0"/>
                <a:cs typeface="Calibri" panose="020F0502020204030204" pitchFamily="34" charset="0"/>
              </a:rPr>
              <a:t>S</a:t>
            </a:r>
            <a:r>
              <a:rPr lang="en-US" altLang="en-US" sz="2338" b="1" dirty="0">
                <a:solidFill>
                  <a:srgbClr val="00FF00"/>
                </a:solidFill>
                <a:ea typeface="Calibri" panose="020F0502020204030204" pitchFamily="34" charset="0"/>
                <a:cs typeface="Calibri" panose="020F0502020204030204" pitchFamily="34" charset="0"/>
              </a:rPr>
              <a:t> =  E</a:t>
            </a:r>
            <a:r>
              <a:rPr lang="en-US" altLang="en-US" sz="2338" b="1" baseline="-25000" dirty="0">
                <a:solidFill>
                  <a:srgbClr val="00FF00"/>
                </a:solidFill>
                <a:ea typeface="Calibri" panose="020F0502020204030204" pitchFamily="34" charset="0"/>
                <a:cs typeface="Calibri" panose="020F0502020204030204" pitchFamily="34" charset="0"/>
              </a:rPr>
              <a:t>P</a:t>
            </a:r>
            <a:r>
              <a:rPr lang="en-US" altLang="en-US" sz="2338" b="1" dirty="0">
                <a:solidFill>
                  <a:srgbClr val="00FF00"/>
                </a:solidFill>
                <a:ea typeface="Calibri" panose="020F0502020204030204" pitchFamily="34" charset="0"/>
                <a:cs typeface="Calibri" panose="020F0502020204030204" pitchFamily="34" charset="0"/>
              </a:rPr>
              <a:t>I</a:t>
            </a:r>
            <a:r>
              <a:rPr lang="en-US" altLang="en-US" sz="2338" b="1" baseline="-25000" dirty="0">
                <a:solidFill>
                  <a:srgbClr val="00FF00"/>
                </a:solidFill>
                <a:ea typeface="Calibri" panose="020F0502020204030204" pitchFamily="34" charset="0"/>
                <a:cs typeface="Calibri" panose="020F0502020204030204" pitchFamily="34" charset="0"/>
              </a:rPr>
              <a:t>P</a:t>
            </a:r>
          </a:p>
          <a:p>
            <a:pPr eaLnBrk="1" hangingPunct="1">
              <a:lnSpc>
                <a:spcPct val="100000"/>
              </a:lnSpc>
              <a:spcBef>
                <a:spcPct val="50000"/>
              </a:spcBef>
              <a:buFontTx/>
              <a:buNone/>
            </a:pPr>
            <a:r>
              <a:rPr lang="en-US" altLang="en-US" sz="2338" b="1" dirty="0">
                <a:solidFill>
                  <a:srgbClr val="00FF00"/>
                </a:solidFill>
                <a:ea typeface="Calibri" panose="020F0502020204030204" pitchFamily="34" charset="0"/>
                <a:cs typeface="Calibri" panose="020F0502020204030204" pitchFamily="34" charset="0"/>
              </a:rPr>
              <a:t>E</a:t>
            </a:r>
            <a:r>
              <a:rPr lang="en-US" altLang="en-US" sz="2338" b="1" baseline="-25000" dirty="0">
                <a:solidFill>
                  <a:srgbClr val="00FF00"/>
                </a:solidFill>
                <a:ea typeface="Calibri" panose="020F0502020204030204" pitchFamily="34" charset="0"/>
                <a:cs typeface="Calibri" panose="020F0502020204030204" pitchFamily="34" charset="0"/>
              </a:rPr>
              <a:t>S</a:t>
            </a:r>
            <a:r>
              <a:rPr lang="en-US" altLang="en-US" sz="2338" b="1" dirty="0">
                <a:solidFill>
                  <a:srgbClr val="00FF00"/>
                </a:solidFill>
                <a:ea typeface="Calibri" panose="020F0502020204030204" pitchFamily="34" charset="0"/>
                <a:cs typeface="Calibri" panose="020F0502020204030204" pitchFamily="34" charset="0"/>
              </a:rPr>
              <a:t> / E</a:t>
            </a:r>
            <a:r>
              <a:rPr lang="en-US" altLang="en-US" sz="2338" b="1" baseline="-25000" dirty="0">
                <a:solidFill>
                  <a:srgbClr val="00FF00"/>
                </a:solidFill>
                <a:ea typeface="Calibri" panose="020F0502020204030204" pitchFamily="34" charset="0"/>
                <a:cs typeface="Calibri" panose="020F0502020204030204" pitchFamily="34" charset="0"/>
              </a:rPr>
              <a:t>P</a:t>
            </a:r>
            <a:r>
              <a:rPr lang="en-US" altLang="en-US" sz="2338" b="1" dirty="0">
                <a:solidFill>
                  <a:srgbClr val="00FF00"/>
                </a:solidFill>
                <a:ea typeface="Calibri" panose="020F0502020204030204" pitchFamily="34" charset="0"/>
                <a:cs typeface="Calibri" panose="020F0502020204030204" pitchFamily="34" charset="0"/>
              </a:rPr>
              <a:t> = I</a:t>
            </a:r>
            <a:r>
              <a:rPr lang="en-US" altLang="en-US" sz="2338" b="1" baseline="-25000" dirty="0">
                <a:solidFill>
                  <a:srgbClr val="00FF00"/>
                </a:solidFill>
                <a:ea typeface="Calibri" panose="020F0502020204030204" pitchFamily="34" charset="0"/>
                <a:cs typeface="Calibri" panose="020F0502020204030204" pitchFamily="34" charset="0"/>
              </a:rPr>
              <a:t>P</a:t>
            </a:r>
            <a:r>
              <a:rPr lang="en-US" altLang="en-US" sz="2338" b="1" dirty="0">
                <a:solidFill>
                  <a:srgbClr val="00FF00"/>
                </a:solidFill>
                <a:ea typeface="Calibri" panose="020F0502020204030204" pitchFamily="34" charset="0"/>
                <a:cs typeface="Calibri" panose="020F0502020204030204" pitchFamily="34" charset="0"/>
              </a:rPr>
              <a:t> / I</a:t>
            </a:r>
            <a:r>
              <a:rPr lang="en-US" altLang="en-US" sz="2338" b="1" baseline="-25000" dirty="0">
                <a:solidFill>
                  <a:srgbClr val="00FF00"/>
                </a:solidFill>
                <a:ea typeface="Calibri" panose="020F0502020204030204" pitchFamily="34" charset="0"/>
                <a:cs typeface="Calibri" panose="020F0502020204030204" pitchFamily="34" charset="0"/>
              </a:rPr>
              <a:t>S</a:t>
            </a:r>
            <a:r>
              <a:rPr lang="en-US" altLang="en-US" sz="2338" b="1" dirty="0">
                <a:solidFill>
                  <a:srgbClr val="00FF00"/>
                </a:solidFill>
                <a:ea typeface="Calibri" panose="020F0502020204030204" pitchFamily="34" charset="0"/>
                <a:cs typeface="Calibri" panose="020F0502020204030204" pitchFamily="34" charset="0"/>
              </a:rPr>
              <a:t> </a:t>
            </a:r>
          </a:p>
          <a:p>
            <a:pPr eaLnBrk="1" hangingPunct="1">
              <a:lnSpc>
                <a:spcPct val="100000"/>
              </a:lnSpc>
              <a:spcBef>
                <a:spcPct val="50000"/>
              </a:spcBef>
              <a:buFontTx/>
              <a:buNone/>
            </a:pPr>
            <a:r>
              <a:rPr lang="en-US" altLang="en-US" sz="2338" b="1" dirty="0">
                <a:solidFill>
                  <a:srgbClr val="00FF00"/>
                </a:solidFill>
                <a:ea typeface="Calibri" panose="020F0502020204030204" pitchFamily="34" charset="0"/>
                <a:cs typeface="Calibri" panose="020F0502020204030204" pitchFamily="34" charset="0"/>
              </a:rPr>
              <a:t>E</a:t>
            </a:r>
            <a:r>
              <a:rPr lang="en-US" altLang="en-US" sz="2338" b="1" baseline="-25000" dirty="0">
                <a:solidFill>
                  <a:srgbClr val="00FF00"/>
                </a:solidFill>
                <a:ea typeface="Calibri" panose="020F0502020204030204" pitchFamily="34" charset="0"/>
                <a:cs typeface="Calibri" panose="020F0502020204030204" pitchFamily="34" charset="0"/>
              </a:rPr>
              <a:t>S</a:t>
            </a:r>
            <a:r>
              <a:rPr lang="en-US" altLang="en-US" sz="2338" b="1" dirty="0">
                <a:solidFill>
                  <a:srgbClr val="00FF00"/>
                </a:solidFill>
                <a:ea typeface="Calibri" panose="020F0502020204030204" pitchFamily="34" charset="0"/>
                <a:cs typeface="Calibri" panose="020F0502020204030204" pitchFamily="34" charset="0"/>
              </a:rPr>
              <a:t> / E</a:t>
            </a:r>
            <a:r>
              <a:rPr lang="en-US" altLang="en-US" sz="2338" b="1" baseline="-25000" dirty="0">
                <a:solidFill>
                  <a:srgbClr val="00FF00"/>
                </a:solidFill>
                <a:ea typeface="Calibri" panose="020F0502020204030204" pitchFamily="34" charset="0"/>
                <a:cs typeface="Calibri" panose="020F0502020204030204" pitchFamily="34" charset="0"/>
              </a:rPr>
              <a:t>P</a:t>
            </a:r>
            <a:r>
              <a:rPr lang="en-US" altLang="en-US" sz="2338" b="1" dirty="0">
                <a:solidFill>
                  <a:srgbClr val="00FF00"/>
                </a:solidFill>
                <a:ea typeface="Calibri" panose="020F0502020204030204" pitchFamily="34" charset="0"/>
                <a:cs typeface="Calibri" panose="020F0502020204030204" pitchFamily="34" charset="0"/>
              </a:rPr>
              <a:t> = I</a:t>
            </a:r>
            <a:r>
              <a:rPr lang="en-US" altLang="en-US" sz="2338" b="1" baseline="-25000" dirty="0">
                <a:solidFill>
                  <a:srgbClr val="00FF00"/>
                </a:solidFill>
                <a:ea typeface="Calibri" panose="020F0502020204030204" pitchFamily="34" charset="0"/>
                <a:cs typeface="Calibri" panose="020F0502020204030204" pitchFamily="34" charset="0"/>
              </a:rPr>
              <a:t>P</a:t>
            </a:r>
            <a:r>
              <a:rPr lang="en-US" altLang="en-US" sz="2338" b="1" dirty="0">
                <a:solidFill>
                  <a:srgbClr val="00FF00"/>
                </a:solidFill>
                <a:ea typeface="Calibri" panose="020F0502020204030204" pitchFamily="34" charset="0"/>
                <a:cs typeface="Calibri" panose="020F0502020204030204" pitchFamily="34" charset="0"/>
              </a:rPr>
              <a:t> / I</a:t>
            </a:r>
            <a:r>
              <a:rPr lang="en-US" altLang="en-US" sz="2338" b="1" baseline="-25000" dirty="0">
                <a:solidFill>
                  <a:srgbClr val="00FF00"/>
                </a:solidFill>
                <a:ea typeface="Calibri" panose="020F0502020204030204" pitchFamily="34" charset="0"/>
                <a:cs typeface="Calibri" panose="020F0502020204030204" pitchFamily="34" charset="0"/>
              </a:rPr>
              <a:t>S</a:t>
            </a:r>
            <a:r>
              <a:rPr lang="en-US" altLang="en-US" sz="2338" b="1" dirty="0">
                <a:solidFill>
                  <a:srgbClr val="00FF00"/>
                </a:solidFill>
                <a:ea typeface="Calibri" panose="020F0502020204030204" pitchFamily="34" charset="0"/>
                <a:cs typeface="Calibri" panose="020F0502020204030204" pitchFamily="34" charset="0"/>
              </a:rPr>
              <a:t> = N</a:t>
            </a:r>
            <a:r>
              <a:rPr lang="en-US" altLang="en-US" sz="2338" b="1" baseline="-25000" dirty="0">
                <a:solidFill>
                  <a:srgbClr val="00FF00"/>
                </a:solidFill>
                <a:ea typeface="Calibri" panose="020F0502020204030204" pitchFamily="34" charset="0"/>
                <a:cs typeface="Calibri" panose="020F0502020204030204" pitchFamily="34" charset="0"/>
              </a:rPr>
              <a:t>S</a:t>
            </a:r>
            <a:r>
              <a:rPr lang="en-US" altLang="en-US" sz="2338" b="1" dirty="0">
                <a:solidFill>
                  <a:srgbClr val="00FF00"/>
                </a:solidFill>
                <a:ea typeface="Calibri" panose="020F0502020204030204" pitchFamily="34" charset="0"/>
                <a:cs typeface="Calibri" panose="020F0502020204030204" pitchFamily="34" charset="0"/>
              </a:rPr>
              <a:t> / N</a:t>
            </a:r>
            <a:r>
              <a:rPr lang="en-US" altLang="en-US" sz="2338" b="1" baseline="-25000" dirty="0">
                <a:solidFill>
                  <a:srgbClr val="00FF00"/>
                </a:solidFill>
                <a:ea typeface="Calibri" panose="020F0502020204030204" pitchFamily="34" charset="0"/>
                <a:cs typeface="Calibri" panose="020F0502020204030204" pitchFamily="34" charset="0"/>
              </a:rPr>
              <a:t>P</a:t>
            </a:r>
          </a:p>
        </p:txBody>
      </p:sp>
      <p:sp>
        <p:nvSpPr>
          <p:cNvPr id="43577" name="Text Box 569">
            <a:extLst>
              <a:ext uri="{FF2B5EF4-FFF2-40B4-BE49-F238E27FC236}">
                <a16:creationId xmlns:a16="http://schemas.microsoft.com/office/drawing/2014/main" id="{9DEFF18F-BD11-426C-B98A-FA9B6AAECFAA}"/>
              </a:ext>
            </a:extLst>
          </p:cNvPr>
          <p:cNvSpPr txBox="1">
            <a:spLocks noChangeArrowheads="1"/>
          </p:cNvSpPr>
          <p:nvPr/>
        </p:nvSpPr>
        <p:spPr bwMode="auto">
          <a:xfrm>
            <a:off x="8815201" y="884403"/>
            <a:ext cx="2449021" cy="2249113"/>
          </a:xfrm>
          <a:prstGeom prst="rect">
            <a:avLst/>
          </a:prstGeom>
          <a:noFill/>
          <a:ln w="952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338" b="1" dirty="0">
                <a:solidFill>
                  <a:srgbClr val="FFFF00"/>
                </a:solidFill>
                <a:ea typeface="Calibri" panose="020F0502020204030204" pitchFamily="34" charset="0"/>
                <a:cs typeface="Calibri" panose="020F0502020204030204" pitchFamily="34" charset="0"/>
              </a:rPr>
              <a:t>Efficiency (</a:t>
            </a:r>
            <a:r>
              <a:rPr lang="el-GR" altLang="en-US" sz="2338" b="1" dirty="0">
                <a:solidFill>
                  <a:srgbClr val="FFFF00"/>
                </a:solidFill>
                <a:ea typeface="Calibri" panose="020F0502020204030204" pitchFamily="34" charset="0"/>
                <a:cs typeface="Calibri" panose="020F0502020204030204" pitchFamily="34" charset="0"/>
              </a:rPr>
              <a:t>η</a:t>
            </a:r>
            <a:r>
              <a:rPr lang="en-US" altLang="en-US" sz="2338" b="1" dirty="0">
                <a:solidFill>
                  <a:srgbClr val="FFFF00"/>
                </a:solidFill>
                <a:ea typeface="Calibri" panose="020F0502020204030204" pitchFamily="34" charset="0"/>
                <a:cs typeface="Calibri" panose="020F0502020204030204" pitchFamily="34" charset="0"/>
              </a:rPr>
              <a:t>):</a:t>
            </a:r>
          </a:p>
          <a:p>
            <a:pPr eaLnBrk="1" hangingPunct="1">
              <a:lnSpc>
                <a:spcPct val="100000"/>
              </a:lnSpc>
              <a:spcBef>
                <a:spcPct val="50000"/>
              </a:spcBef>
              <a:buFontTx/>
              <a:buNone/>
            </a:pPr>
            <a:r>
              <a:rPr lang="el-GR" altLang="en-US" sz="2338" b="1" dirty="0">
                <a:solidFill>
                  <a:srgbClr val="FFFF00"/>
                </a:solidFill>
                <a:ea typeface="Calibri" panose="020F0502020204030204" pitchFamily="34" charset="0"/>
                <a:cs typeface="Calibri" panose="020F0502020204030204" pitchFamily="34" charset="0"/>
              </a:rPr>
              <a:t>η</a:t>
            </a:r>
            <a:r>
              <a:rPr lang="en-US" altLang="en-US" sz="2338" b="1" dirty="0">
                <a:solidFill>
                  <a:srgbClr val="FFFF00"/>
                </a:solidFill>
                <a:ea typeface="Calibri" panose="020F0502020204030204" pitchFamily="34" charset="0"/>
                <a:cs typeface="Calibri" panose="020F0502020204030204" pitchFamily="34" charset="0"/>
              </a:rPr>
              <a:t> = E</a:t>
            </a:r>
            <a:r>
              <a:rPr lang="en-US" altLang="en-US" sz="2338" b="1" baseline="-25000" dirty="0">
                <a:solidFill>
                  <a:srgbClr val="FFFF00"/>
                </a:solidFill>
                <a:ea typeface="Calibri" panose="020F0502020204030204" pitchFamily="34" charset="0"/>
                <a:cs typeface="Calibri" panose="020F0502020204030204" pitchFamily="34" charset="0"/>
              </a:rPr>
              <a:t>S</a:t>
            </a:r>
            <a:r>
              <a:rPr lang="en-US" altLang="en-US" sz="2338" b="1" dirty="0">
                <a:solidFill>
                  <a:srgbClr val="FFFF00"/>
                </a:solidFill>
                <a:ea typeface="Calibri" panose="020F0502020204030204" pitchFamily="34" charset="0"/>
                <a:cs typeface="Calibri" panose="020F0502020204030204" pitchFamily="34" charset="0"/>
              </a:rPr>
              <a:t>I</a:t>
            </a:r>
            <a:r>
              <a:rPr lang="en-US" altLang="en-US" sz="2338" b="1" baseline="-25000" dirty="0">
                <a:solidFill>
                  <a:srgbClr val="FFFF00"/>
                </a:solidFill>
                <a:ea typeface="Calibri" panose="020F0502020204030204" pitchFamily="34" charset="0"/>
                <a:cs typeface="Calibri" panose="020F0502020204030204" pitchFamily="34" charset="0"/>
              </a:rPr>
              <a:t>S </a:t>
            </a:r>
            <a:r>
              <a:rPr lang="en-US" altLang="en-US" sz="2338" b="1" dirty="0">
                <a:solidFill>
                  <a:srgbClr val="FFFF00"/>
                </a:solidFill>
                <a:ea typeface="Calibri" panose="020F0502020204030204" pitchFamily="34" charset="0"/>
                <a:cs typeface="Calibri" panose="020F0502020204030204" pitchFamily="34" charset="0"/>
              </a:rPr>
              <a:t>/  E</a:t>
            </a:r>
            <a:r>
              <a:rPr lang="en-US" altLang="en-US" sz="2338" b="1" baseline="-25000" dirty="0">
                <a:solidFill>
                  <a:srgbClr val="FFFF00"/>
                </a:solidFill>
                <a:ea typeface="Calibri" panose="020F0502020204030204" pitchFamily="34" charset="0"/>
                <a:cs typeface="Calibri" panose="020F0502020204030204" pitchFamily="34" charset="0"/>
              </a:rPr>
              <a:t>P</a:t>
            </a:r>
            <a:r>
              <a:rPr lang="en-US" altLang="en-US" sz="2338" b="1" dirty="0">
                <a:solidFill>
                  <a:srgbClr val="FFFF00"/>
                </a:solidFill>
                <a:ea typeface="Calibri" panose="020F0502020204030204" pitchFamily="34" charset="0"/>
                <a:cs typeface="Calibri" panose="020F0502020204030204" pitchFamily="34" charset="0"/>
              </a:rPr>
              <a:t>I</a:t>
            </a:r>
            <a:r>
              <a:rPr lang="en-US" altLang="en-US" sz="2338" b="1" baseline="-25000" dirty="0">
                <a:solidFill>
                  <a:srgbClr val="FFFF00"/>
                </a:solidFill>
                <a:ea typeface="Calibri" panose="020F0502020204030204" pitchFamily="34" charset="0"/>
                <a:cs typeface="Calibri" panose="020F0502020204030204" pitchFamily="34" charset="0"/>
              </a:rPr>
              <a:t>P</a:t>
            </a:r>
          </a:p>
          <a:p>
            <a:pPr eaLnBrk="1" hangingPunct="1">
              <a:lnSpc>
                <a:spcPct val="100000"/>
              </a:lnSpc>
              <a:spcBef>
                <a:spcPct val="50000"/>
              </a:spcBef>
              <a:buFontTx/>
              <a:buNone/>
            </a:pPr>
            <a:r>
              <a:rPr lang="en-US" altLang="en-US" sz="2338" b="1" dirty="0">
                <a:solidFill>
                  <a:srgbClr val="FFFF00"/>
                </a:solidFill>
                <a:ea typeface="Calibri" panose="020F0502020204030204" pitchFamily="34" charset="0"/>
                <a:cs typeface="Calibri" panose="020F0502020204030204" pitchFamily="34" charset="0"/>
              </a:rPr>
              <a:t>For an ideal transformer </a:t>
            </a:r>
            <a:r>
              <a:rPr lang="el-GR" altLang="en-US" sz="2338" b="1" dirty="0">
                <a:solidFill>
                  <a:srgbClr val="FFFF00"/>
                </a:solidFill>
                <a:ea typeface="Calibri" panose="020F0502020204030204" pitchFamily="34" charset="0"/>
                <a:cs typeface="Calibri" panose="020F0502020204030204" pitchFamily="34" charset="0"/>
              </a:rPr>
              <a:t>η</a:t>
            </a:r>
            <a:r>
              <a:rPr lang="en-US" altLang="en-US" sz="2338" b="1" dirty="0">
                <a:solidFill>
                  <a:srgbClr val="FFFF00"/>
                </a:solidFill>
                <a:ea typeface="Calibri" panose="020F0502020204030204" pitchFamily="34" charset="0"/>
                <a:cs typeface="Calibri" panose="020F0502020204030204" pitchFamily="34" charset="0"/>
              </a:rPr>
              <a:t> is 100%</a:t>
            </a:r>
            <a:endParaRPr lang="el-GR" altLang="en-US" sz="2338" b="1" dirty="0">
              <a:solidFill>
                <a:srgbClr val="FFFF00"/>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787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3574"/>
                                        </p:tgtEl>
                                        <p:attrNameLst>
                                          <p:attrName>style.visibility</p:attrName>
                                        </p:attrNameLst>
                                      </p:cBhvr>
                                      <p:to>
                                        <p:strVal val="visible"/>
                                      </p:to>
                                    </p:set>
                                    <p:animEffect transition="in" filter="barn(inVertical)">
                                      <p:cBhvr>
                                        <p:cTn id="7" dur="500"/>
                                        <p:tgtEl>
                                          <p:spTgt spid="435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3576"/>
                                        </p:tgtEl>
                                        <p:attrNameLst>
                                          <p:attrName>style.visibility</p:attrName>
                                        </p:attrNameLst>
                                      </p:cBhvr>
                                      <p:to>
                                        <p:strVal val="visible"/>
                                      </p:to>
                                    </p:set>
                                    <p:animEffect transition="in" filter="barn(inVertical)">
                                      <p:cBhvr>
                                        <p:cTn id="12" dur="500"/>
                                        <p:tgtEl>
                                          <p:spTgt spid="4357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3577"/>
                                        </p:tgtEl>
                                        <p:attrNameLst>
                                          <p:attrName>style.visibility</p:attrName>
                                        </p:attrNameLst>
                                      </p:cBhvr>
                                      <p:to>
                                        <p:strVal val="visible"/>
                                      </p:to>
                                    </p:set>
                                    <p:animEffect transition="in" filter="barn(inVertical)">
                                      <p:cBhvr>
                                        <p:cTn id="17" dur="500"/>
                                        <p:tgtEl>
                                          <p:spTgt spid="435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74" grpId="0" animBg="1"/>
      <p:bldP spid="43576" grpId="0" animBg="1"/>
      <p:bldP spid="4357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47108" name="Text Box 4">
            <a:extLst>
              <a:ext uri="{FF2B5EF4-FFF2-40B4-BE49-F238E27FC236}">
                <a16:creationId xmlns:a16="http://schemas.microsoft.com/office/drawing/2014/main" id="{4FCB8EB3-55A2-4FAE-BEF5-37B6939413B2}"/>
              </a:ext>
            </a:extLst>
          </p:cNvPr>
          <p:cNvSpPr txBox="1">
            <a:spLocks noChangeArrowheads="1"/>
          </p:cNvSpPr>
          <p:nvPr/>
        </p:nvSpPr>
        <p:spPr bwMode="auto">
          <a:xfrm>
            <a:off x="1997737" y="1716432"/>
            <a:ext cx="3044061" cy="3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949" b="1" dirty="0">
                <a:solidFill>
                  <a:srgbClr val="00FFFF"/>
                </a:solidFill>
              </a:rPr>
              <a:t>Step - up Transformer:</a:t>
            </a:r>
          </a:p>
        </p:txBody>
      </p:sp>
      <p:sp>
        <p:nvSpPr>
          <p:cNvPr id="47293" name="Text Box 189">
            <a:extLst>
              <a:ext uri="{FF2B5EF4-FFF2-40B4-BE49-F238E27FC236}">
                <a16:creationId xmlns:a16="http://schemas.microsoft.com/office/drawing/2014/main" id="{5D962E7D-465F-4168-A5A8-600925699177}"/>
              </a:ext>
            </a:extLst>
          </p:cNvPr>
          <p:cNvSpPr txBox="1">
            <a:spLocks noChangeArrowheads="1"/>
          </p:cNvSpPr>
          <p:nvPr/>
        </p:nvSpPr>
        <p:spPr bwMode="auto">
          <a:xfrm>
            <a:off x="6526705" y="1716432"/>
            <a:ext cx="3341043" cy="3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949" b="1" dirty="0">
                <a:solidFill>
                  <a:srgbClr val="00FFFF"/>
                </a:solidFill>
              </a:rPr>
              <a:t>Step - down Transformer:</a:t>
            </a:r>
          </a:p>
        </p:txBody>
      </p:sp>
      <p:grpSp>
        <p:nvGrpSpPr>
          <p:cNvPr id="47439" name="Group 335">
            <a:extLst>
              <a:ext uri="{FF2B5EF4-FFF2-40B4-BE49-F238E27FC236}">
                <a16:creationId xmlns:a16="http://schemas.microsoft.com/office/drawing/2014/main" id="{B6C3E5F1-03D2-41E3-A039-79F572883A5D}"/>
              </a:ext>
            </a:extLst>
          </p:cNvPr>
          <p:cNvGrpSpPr>
            <a:grpSpLocks/>
          </p:cNvGrpSpPr>
          <p:nvPr/>
        </p:nvGrpSpPr>
        <p:grpSpPr bwMode="auto">
          <a:xfrm>
            <a:off x="1536797" y="2177372"/>
            <a:ext cx="4024719" cy="1930380"/>
            <a:chOff x="182" y="384"/>
            <a:chExt cx="2602" cy="1248"/>
          </a:xfrm>
        </p:grpSpPr>
        <p:grpSp>
          <p:nvGrpSpPr>
            <p:cNvPr id="38027" name="Group 97">
              <a:extLst>
                <a:ext uri="{FF2B5EF4-FFF2-40B4-BE49-F238E27FC236}">
                  <a16:creationId xmlns:a16="http://schemas.microsoft.com/office/drawing/2014/main" id="{1895B8DA-0D10-4B4D-A28E-F433A42B3961}"/>
                </a:ext>
              </a:extLst>
            </p:cNvPr>
            <p:cNvGrpSpPr>
              <a:grpSpLocks/>
            </p:cNvGrpSpPr>
            <p:nvPr/>
          </p:nvGrpSpPr>
          <p:grpSpPr bwMode="auto">
            <a:xfrm flipH="1">
              <a:off x="278" y="384"/>
              <a:ext cx="2026" cy="1248"/>
              <a:chOff x="3590" y="528"/>
              <a:chExt cx="2026" cy="1248"/>
            </a:xfrm>
          </p:grpSpPr>
          <p:sp>
            <p:nvSpPr>
              <p:cNvPr id="38068" name="Line 98">
                <a:extLst>
                  <a:ext uri="{FF2B5EF4-FFF2-40B4-BE49-F238E27FC236}">
                    <a16:creationId xmlns:a16="http://schemas.microsoft.com/office/drawing/2014/main" id="{542F4EB6-5602-49B5-8D60-ECAC9A5A171E}"/>
                  </a:ext>
                </a:extLst>
              </p:cNvPr>
              <p:cNvSpPr>
                <a:spLocks noChangeShapeType="1"/>
              </p:cNvSpPr>
              <p:nvPr/>
            </p:nvSpPr>
            <p:spPr bwMode="auto">
              <a:xfrm flipH="1">
                <a:off x="4896" y="1344"/>
                <a:ext cx="720"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69" name="AutoShape 99">
                <a:extLst>
                  <a:ext uri="{FF2B5EF4-FFF2-40B4-BE49-F238E27FC236}">
                    <a16:creationId xmlns:a16="http://schemas.microsoft.com/office/drawing/2014/main" id="{F7F3DFEB-9BA1-4DA5-8D5E-6BA7B828FCB6}"/>
                  </a:ext>
                </a:extLst>
              </p:cNvPr>
              <p:cNvSpPr>
                <a:spLocks noChangeArrowheads="1"/>
              </p:cNvSpPr>
              <p:nvPr/>
            </p:nvSpPr>
            <p:spPr bwMode="auto">
              <a:xfrm rot="16200000" flipV="1">
                <a:off x="4560" y="1104"/>
                <a:ext cx="1248" cy="96"/>
              </a:xfrm>
              <a:prstGeom prst="parallelogram">
                <a:avLst>
                  <a:gd name="adj" fmla="val 95815"/>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8070" name="Rectangle 100">
                <a:extLst>
                  <a:ext uri="{FF2B5EF4-FFF2-40B4-BE49-F238E27FC236}">
                    <a16:creationId xmlns:a16="http://schemas.microsoft.com/office/drawing/2014/main" id="{2E8E42B4-7F42-4B3E-B6A0-A1A6041D9AB8}"/>
                  </a:ext>
                </a:extLst>
              </p:cNvPr>
              <p:cNvSpPr>
                <a:spLocks noChangeArrowheads="1"/>
              </p:cNvSpPr>
              <p:nvPr/>
            </p:nvSpPr>
            <p:spPr bwMode="auto">
              <a:xfrm>
                <a:off x="4272" y="1488"/>
                <a:ext cx="672" cy="96"/>
              </a:xfrm>
              <a:prstGeom prst="rect">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8071" name="Rectangle 101">
                <a:extLst>
                  <a:ext uri="{FF2B5EF4-FFF2-40B4-BE49-F238E27FC236}">
                    <a16:creationId xmlns:a16="http://schemas.microsoft.com/office/drawing/2014/main" id="{D2F8C317-BCDD-41FF-B27C-504B3DC430D0}"/>
                  </a:ext>
                </a:extLst>
              </p:cNvPr>
              <p:cNvSpPr>
                <a:spLocks noChangeArrowheads="1"/>
              </p:cNvSpPr>
              <p:nvPr/>
            </p:nvSpPr>
            <p:spPr bwMode="auto">
              <a:xfrm>
                <a:off x="4176" y="816"/>
                <a:ext cx="96" cy="768"/>
              </a:xfrm>
              <a:prstGeom prst="rect">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8072" name="AutoShape 102">
                <a:extLst>
                  <a:ext uri="{FF2B5EF4-FFF2-40B4-BE49-F238E27FC236}">
                    <a16:creationId xmlns:a16="http://schemas.microsoft.com/office/drawing/2014/main" id="{D50C07F2-B084-4CEC-9348-41734C509CD4}"/>
                  </a:ext>
                </a:extLst>
              </p:cNvPr>
              <p:cNvSpPr>
                <a:spLocks noChangeArrowheads="1"/>
              </p:cNvSpPr>
              <p:nvPr/>
            </p:nvSpPr>
            <p:spPr bwMode="auto">
              <a:xfrm>
                <a:off x="3984" y="528"/>
                <a:ext cx="1248" cy="96"/>
              </a:xfrm>
              <a:prstGeom prst="parallelogram">
                <a:avLst>
                  <a:gd name="adj" fmla="val 103819"/>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8073" name="Line 103">
                <a:extLst>
                  <a:ext uri="{FF2B5EF4-FFF2-40B4-BE49-F238E27FC236}">
                    <a16:creationId xmlns:a16="http://schemas.microsoft.com/office/drawing/2014/main" id="{7052B1BE-E98E-480F-9F5F-1B00DD5F5FA5}"/>
                  </a:ext>
                </a:extLst>
              </p:cNvPr>
              <p:cNvSpPr>
                <a:spLocks noChangeShapeType="1"/>
              </p:cNvSpPr>
              <p:nvPr/>
            </p:nvSpPr>
            <p:spPr bwMode="auto">
              <a:xfrm>
                <a:off x="3600" y="1488"/>
                <a:ext cx="576"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074" name="Group 104">
                <a:extLst>
                  <a:ext uri="{FF2B5EF4-FFF2-40B4-BE49-F238E27FC236}">
                    <a16:creationId xmlns:a16="http://schemas.microsoft.com/office/drawing/2014/main" id="{06821DF4-6DF9-41AE-9018-D470F300CFE4}"/>
                  </a:ext>
                </a:extLst>
              </p:cNvPr>
              <p:cNvGrpSpPr>
                <a:grpSpLocks/>
              </p:cNvGrpSpPr>
              <p:nvPr/>
            </p:nvGrpSpPr>
            <p:grpSpPr bwMode="auto">
              <a:xfrm flipH="1" flipV="1">
                <a:off x="4224" y="816"/>
                <a:ext cx="720" cy="720"/>
                <a:chOff x="1536" y="1728"/>
                <a:chExt cx="1152" cy="1152"/>
              </a:xfrm>
            </p:grpSpPr>
            <p:sp>
              <p:nvSpPr>
                <p:cNvPr id="38157" name="Line 105">
                  <a:extLst>
                    <a:ext uri="{FF2B5EF4-FFF2-40B4-BE49-F238E27FC236}">
                      <a16:creationId xmlns:a16="http://schemas.microsoft.com/office/drawing/2014/main" id="{555EC4FA-36F4-40BF-944C-4E151AD2110F}"/>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158" name="Line 106">
                  <a:extLst>
                    <a:ext uri="{FF2B5EF4-FFF2-40B4-BE49-F238E27FC236}">
                      <a16:creationId xmlns:a16="http://schemas.microsoft.com/office/drawing/2014/main" id="{E8477C72-A706-4CBC-A53E-1F4E756547A7}"/>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8075" name="Group 107">
                <a:extLst>
                  <a:ext uri="{FF2B5EF4-FFF2-40B4-BE49-F238E27FC236}">
                    <a16:creationId xmlns:a16="http://schemas.microsoft.com/office/drawing/2014/main" id="{2E965001-7B8B-43C1-9603-3342F9F1A182}"/>
                  </a:ext>
                </a:extLst>
              </p:cNvPr>
              <p:cNvGrpSpPr>
                <a:grpSpLocks/>
              </p:cNvGrpSpPr>
              <p:nvPr/>
            </p:nvGrpSpPr>
            <p:grpSpPr bwMode="auto">
              <a:xfrm flipH="1" flipV="1">
                <a:off x="4272" y="768"/>
                <a:ext cx="720" cy="720"/>
                <a:chOff x="1536" y="1728"/>
                <a:chExt cx="1152" cy="1152"/>
              </a:xfrm>
            </p:grpSpPr>
            <p:sp>
              <p:nvSpPr>
                <p:cNvPr id="38155" name="Line 108">
                  <a:extLst>
                    <a:ext uri="{FF2B5EF4-FFF2-40B4-BE49-F238E27FC236}">
                      <a16:creationId xmlns:a16="http://schemas.microsoft.com/office/drawing/2014/main" id="{8AFD0272-A184-42F3-8AF6-0E83B0899B91}"/>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156" name="Line 109">
                  <a:extLst>
                    <a:ext uri="{FF2B5EF4-FFF2-40B4-BE49-F238E27FC236}">
                      <a16:creationId xmlns:a16="http://schemas.microsoft.com/office/drawing/2014/main" id="{7BBDAE70-9A0A-454F-AF7B-8329D4E0A487}"/>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8076" name="Group 110">
                <a:extLst>
                  <a:ext uri="{FF2B5EF4-FFF2-40B4-BE49-F238E27FC236}">
                    <a16:creationId xmlns:a16="http://schemas.microsoft.com/office/drawing/2014/main" id="{8FE9C162-0EB7-4DC8-9926-902737EE5FC4}"/>
                  </a:ext>
                </a:extLst>
              </p:cNvPr>
              <p:cNvGrpSpPr>
                <a:grpSpLocks/>
              </p:cNvGrpSpPr>
              <p:nvPr/>
            </p:nvGrpSpPr>
            <p:grpSpPr bwMode="auto">
              <a:xfrm>
                <a:off x="3984" y="624"/>
                <a:ext cx="1152" cy="1152"/>
                <a:chOff x="2688" y="1488"/>
                <a:chExt cx="1152" cy="1152"/>
              </a:xfrm>
            </p:grpSpPr>
            <p:sp>
              <p:nvSpPr>
                <p:cNvPr id="38151" name="Rectangle 111">
                  <a:extLst>
                    <a:ext uri="{FF2B5EF4-FFF2-40B4-BE49-F238E27FC236}">
                      <a16:creationId xmlns:a16="http://schemas.microsoft.com/office/drawing/2014/main" id="{0CC91B59-561A-4A0E-82CE-582569B9193A}"/>
                    </a:ext>
                  </a:extLst>
                </p:cNvPr>
                <p:cNvSpPr>
                  <a:spLocks noChangeArrowheads="1"/>
                </p:cNvSpPr>
                <p:nvPr/>
              </p:nvSpPr>
              <p:spPr bwMode="auto">
                <a:xfrm>
                  <a:off x="2688" y="1488"/>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8152" name="Rectangle 112">
                  <a:extLst>
                    <a:ext uri="{FF2B5EF4-FFF2-40B4-BE49-F238E27FC236}">
                      <a16:creationId xmlns:a16="http://schemas.microsoft.com/office/drawing/2014/main" id="{F2DE9FD2-6375-47F1-9A41-A5490EAFA4DE}"/>
                    </a:ext>
                  </a:extLst>
                </p:cNvPr>
                <p:cNvSpPr>
                  <a:spLocks noChangeArrowheads="1"/>
                </p:cNvSpPr>
                <p:nvPr/>
              </p:nvSpPr>
              <p:spPr bwMode="auto">
                <a:xfrm rot="5400000">
                  <a:off x="3072" y="2064"/>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8153" name="Rectangle 113">
                  <a:extLst>
                    <a:ext uri="{FF2B5EF4-FFF2-40B4-BE49-F238E27FC236}">
                      <a16:creationId xmlns:a16="http://schemas.microsoft.com/office/drawing/2014/main" id="{81BC079F-6DFF-46B6-ABC8-4130B2E27430}"/>
                    </a:ext>
                  </a:extLst>
                </p:cNvPr>
                <p:cNvSpPr>
                  <a:spLocks noChangeArrowheads="1"/>
                </p:cNvSpPr>
                <p:nvPr/>
              </p:nvSpPr>
              <p:spPr bwMode="auto">
                <a:xfrm>
                  <a:off x="3648" y="1680"/>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8154" name="Rectangle 114">
                  <a:extLst>
                    <a:ext uri="{FF2B5EF4-FFF2-40B4-BE49-F238E27FC236}">
                      <a16:creationId xmlns:a16="http://schemas.microsoft.com/office/drawing/2014/main" id="{83C06745-5F10-4203-AECC-E395B1672860}"/>
                    </a:ext>
                  </a:extLst>
                </p:cNvPr>
                <p:cNvSpPr>
                  <a:spLocks noChangeArrowheads="1"/>
                </p:cNvSpPr>
                <p:nvPr/>
              </p:nvSpPr>
              <p:spPr bwMode="auto">
                <a:xfrm rot="5400000">
                  <a:off x="3264" y="1104"/>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sp>
            <p:nvSpPr>
              <p:cNvPr id="38077" name="Line 115">
                <a:extLst>
                  <a:ext uri="{FF2B5EF4-FFF2-40B4-BE49-F238E27FC236}">
                    <a16:creationId xmlns:a16="http://schemas.microsoft.com/office/drawing/2014/main" id="{3C28E801-3DD5-4B70-A9A0-99C305AAC8CB}"/>
                  </a:ext>
                </a:extLst>
              </p:cNvPr>
              <p:cNvSpPr>
                <a:spLocks noChangeShapeType="1"/>
              </p:cNvSpPr>
              <p:nvPr/>
            </p:nvSpPr>
            <p:spPr bwMode="auto">
              <a:xfrm flipV="1">
                <a:off x="3984" y="528"/>
                <a:ext cx="96" cy="96"/>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078" name="Group 116">
                <a:extLst>
                  <a:ext uri="{FF2B5EF4-FFF2-40B4-BE49-F238E27FC236}">
                    <a16:creationId xmlns:a16="http://schemas.microsoft.com/office/drawing/2014/main" id="{AF2CC924-504B-48B5-B372-52E1D9D87A36}"/>
                  </a:ext>
                </a:extLst>
              </p:cNvPr>
              <p:cNvGrpSpPr>
                <a:grpSpLocks/>
              </p:cNvGrpSpPr>
              <p:nvPr/>
            </p:nvGrpSpPr>
            <p:grpSpPr bwMode="auto">
              <a:xfrm>
                <a:off x="4032" y="576"/>
                <a:ext cx="1152" cy="1152"/>
                <a:chOff x="1536" y="1728"/>
                <a:chExt cx="1152" cy="1152"/>
              </a:xfrm>
            </p:grpSpPr>
            <p:sp>
              <p:nvSpPr>
                <p:cNvPr id="38149" name="Line 117">
                  <a:extLst>
                    <a:ext uri="{FF2B5EF4-FFF2-40B4-BE49-F238E27FC236}">
                      <a16:creationId xmlns:a16="http://schemas.microsoft.com/office/drawing/2014/main" id="{25A50C2C-A522-4D01-9905-0B7A44F52758}"/>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150" name="Line 118">
                  <a:extLst>
                    <a:ext uri="{FF2B5EF4-FFF2-40B4-BE49-F238E27FC236}">
                      <a16:creationId xmlns:a16="http://schemas.microsoft.com/office/drawing/2014/main" id="{DB8EC0E9-92B0-4CA6-AA02-8225FD565589}"/>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8079" name="Group 119">
                <a:extLst>
                  <a:ext uri="{FF2B5EF4-FFF2-40B4-BE49-F238E27FC236}">
                    <a16:creationId xmlns:a16="http://schemas.microsoft.com/office/drawing/2014/main" id="{83D69A08-D24D-4648-BAA5-8C971F120272}"/>
                  </a:ext>
                </a:extLst>
              </p:cNvPr>
              <p:cNvGrpSpPr>
                <a:grpSpLocks/>
              </p:cNvGrpSpPr>
              <p:nvPr/>
            </p:nvGrpSpPr>
            <p:grpSpPr bwMode="auto">
              <a:xfrm>
                <a:off x="4080" y="528"/>
                <a:ext cx="1152" cy="1152"/>
                <a:chOff x="1536" y="1728"/>
                <a:chExt cx="1152" cy="1152"/>
              </a:xfrm>
            </p:grpSpPr>
            <p:sp>
              <p:nvSpPr>
                <p:cNvPr id="38147" name="Line 120">
                  <a:extLst>
                    <a:ext uri="{FF2B5EF4-FFF2-40B4-BE49-F238E27FC236}">
                      <a16:creationId xmlns:a16="http://schemas.microsoft.com/office/drawing/2014/main" id="{391B18FA-975D-4204-BEE1-B7AF7CD90A03}"/>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148" name="Line 121">
                  <a:extLst>
                    <a:ext uri="{FF2B5EF4-FFF2-40B4-BE49-F238E27FC236}">
                      <a16:creationId xmlns:a16="http://schemas.microsoft.com/office/drawing/2014/main" id="{97605C11-4144-4F8F-A5EC-176BC93AD08C}"/>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38080" name="Oval 122">
                <a:extLst>
                  <a:ext uri="{FF2B5EF4-FFF2-40B4-BE49-F238E27FC236}">
                    <a16:creationId xmlns:a16="http://schemas.microsoft.com/office/drawing/2014/main" id="{6941BDD6-CF30-47E4-8E74-AD30DABDF1D2}"/>
                  </a:ext>
                </a:extLst>
              </p:cNvPr>
              <p:cNvSpPr>
                <a:spLocks noChangeArrowheads="1"/>
              </p:cNvSpPr>
              <p:nvPr/>
            </p:nvSpPr>
            <p:spPr bwMode="auto">
              <a:xfrm>
                <a:off x="4032" y="72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n-US" altLang="en-US" sz="1754"/>
              </a:p>
            </p:txBody>
          </p:sp>
          <p:sp>
            <p:nvSpPr>
              <p:cNvPr id="38081" name="Oval 123">
                <a:extLst>
                  <a:ext uri="{FF2B5EF4-FFF2-40B4-BE49-F238E27FC236}">
                    <a16:creationId xmlns:a16="http://schemas.microsoft.com/office/drawing/2014/main" id="{F2433F83-C014-4FA5-80BA-D6EBACE7FF2D}"/>
                  </a:ext>
                </a:extLst>
              </p:cNvPr>
              <p:cNvSpPr>
                <a:spLocks noChangeArrowheads="1"/>
              </p:cNvSpPr>
              <p:nvPr/>
            </p:nvSpPr>
            <p:spPr bwMode="auto">
              <a:xfrm>
                <a:off x="4032" y="168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8082" name="Oval 124">
                <a:extLst>
                  <a:ext uri="{FF2B5EF4-FFF2-40B4-BE49-F238E27FC236}">
                    <a16:creationId xmlns:a16="http://schemas.microsoft.com/office/drawing/2014/main" id="{5EC319EA-12B4-45AF-B378-B5CC16E6C1E4}"/>
                  </a:ext>
                </a:extLst>
              </p:cNvPr>
              <p:cNvSpPr>
                <a:spLocks noChangeArrowheads="1"/>
              </p:cNvSpPr>
              <p:nvPr/>
            </p:nvSpPr>
            <p:spPr bwMode="auto">
              <a:xfrm>
                <a:off x="5040" y="72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8083" name="Oval 125">
                <a:extLst>
                  <a:ext uri="{FF2B5EF4-FFF2-40B4-BE49-F238E27FC236}">
                    <a16:creationId xmlns:a16="http://schemas.microsoft.com/office/drawing/2014/main" id="{9DE9C7BC-ACB5-4A89-8871-A4891B5B7C10}"/>
                  </a:ext>
                </a:extLst>
              </p:cNvPr>
              <p:cNvSpPr>
                <a:spLocks noChangeArrowheads="1"/>
              </p:cNvSpPr>
              <p:nvPr/>
            </p:nvSpPr>
            <p:spPr bwMode="auto">
              <a:xfrm>
                <a:off x="5040" y="168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38084" name="Group 126">
                <a:extLst>
                  <a:ext uri="{FF2B5EF4-FFF2-40B4-BE49-F238E27FC236}">
                    <a16:creationId xmlns:a16="http://schemas.microsoft.com/office/drawing/2014/main" id="{8A344265-C474-4DA2-9D44-E01ED53DC9F0}"/>
                  </a:ext>
                </a:extLst>
              </p:cNvPr>
              <p:cNvGrpSpPr>
                <a:grpSpLocks/>
              </p:cNvGrpSpPr>
              <p:nvPr/>
            </p:nvGrpSpPr>
            <p:grpSpPr bwMode="auto">
              <a:xfrm rot="5400000">
                <a:off x="4056" y="1224"/>
                <a:ext cx="144" cy="384"/>
                <a:chOff x="2832" y="3312"/>
                <a:chExt cx="192" cy="432"/>
              </a:xfrm>
            </p:grpSpPr>
            <p:sp>
              <p:nvSpPr>
                <p:cNvPr id="38140" name="Line 127">
                  <a:extLst>
                    <a:ext uri="{FF2B5EF4-FFF2-40B4-BE49-F238E27FC236}">
                      <a16:creationId xmlns:a16="http://schemas.microsoft.com/office/drawing/2014/main" id="{4BC5C4AD-3AC6-41B1-A5B2-1BACF549BCD2}"/>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141" name="Group 128">
                  <a:extLst>
                    <a:ext uri="{FF2B5EF4-FFF2-40B4-BE49-F238E27FC236}">
                      <a16:creationId xmlns:a16="http://schemas.microsoft.com/office/drawing/2014/main" id="{ADDF6048-5CE5-4E36-831E-DF4A530BFBD5}"/>
                    </a:ext>
                  </a:extLst>
                </p:cNvPr>
                <p:cNvGrpSpPr>
                  <a:grpSpLocks/>
                </p:cNvGrpSpPr>
                <p:nvPr/>
              </p:nvGrpSpPr>
              <p:grpSpPr bwMode="auto">
                <a:xfrm>
                  <a:off x="2928" y="3312"/>
                  <a:ext cx="96" cy="96"/>
                  <a:chOff x="3168" y="3312"/>
                  <a:chExt cx="96" cy="96"/>
                </a:xfrm>
              </p:grpSpPr>
              <p:sp>
                <p:nvSpPr>
                  <p:cNvPr id="38145" name="Arc 129">
                    <a:extLst>
                      <a:ext uri="{FF2B5EF4-FFF2-40B4-BE49-F238E27FC236}">
                        <a16:creationId xmlns:a16="http://schemas.microsoft.com/office/drawing/2014/main" id="{40FD04FC-3229-4F99-8690-4C3A17FD1900}"/>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46" name="Arc 130">
                    <a:extLst>
                      <a:ext uri="{FF2B5EF4-FFF2-40B4-BE49-F238E27FC236}">
                        <a16:creationId xmlns:a16="http://schemas.microsoft.com/office/drawing/2014/main" id="{6FA2F0F1-CE31-4631-ADE2-E2AD1F68EF2D}"/>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8142" name="Group 131">
                  <a:extLst>
                    <a:ext uri="{FF2B5EF4-FFF2-40B4-BE49-F238E27FC236}">
                      <a16:creationId xmlns:a16="http://schemas.microsoft.com/office/drawing/2014/main" id="{BB76AB0E-C3AB-40F1-876C-BBE922F85EB7}"/>
                    </a:ext>
                  </a:extLst>
                </p:cNvPr>
                <p:cNvGrpSpPr>
                  <a:grpSpLocks/>
                </p:cNvGrpSpPr>
                <p:nvPr/>
              </p:nvGrpSpPr>
              <p:grpSpPr bwMode="auto">
                <a:xfrm flipH="1" flipV="1">
                  <a:off x="2832" y="3648"/>
                  <a:ext cx="96" cy="96"/>
                  <a:chOff x="3168" y="3312"/>
                  <a:chExt cx="96" cy="96"/>
                </a:xfrm>
              </p:grpSpPr>
              <p:sp>
                <p:nvSpPr>
                  <p:cNvPr id="38143" name="Arc 132">
                    <a:extLst>
                      <a:ext uri="{FF2B5EF4-FFF2-40B4-BE49-F238E27FC236}">
                        <a16:creationId xmlns:a16="http://schemas.microsoft.com/office/drawing/2014/main" id="{E3C5665E-8B72-4965-B582-5C3E8D654DD1}"/>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44" name="Arc 133">
                    <a:extLst>
                      <a:ext uri="{FF2B5EF4-FFF2-40B4-BE49-F238E27FC236}">
                        <a16:creationId xmlns:a16="http://schemas.microsoft.com/office/drawing/2014/main" id="{C8E14A67-0898-499B-855A-5A07C3EA70A5}"/>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8085" name="Group 134">
                <a:extLst>
                  <a:ext uri="{FF2B5EF4-FFF2-40B4-BE49-F238E27FC236}">
                    <a16:creationId xmlns:a16="http://schemas.microsoft.com/office/drawing/2014/main" id="{0353AE2C-0878-4FC8-B60A-D6A412C363A0}"/>
                  </a:ext>
                </a:extLst>
              </p:cNvPr>
              <p:cNvGrpSpPr>
                <a:grpSpLocks/>
              </p:cNvGrpSpPr>
              <p:nvPr/>
            </p:nvGrpSpPr>
            <p:grpSpPr bwMode="auto">
              <a:xfrm rot="5400000">
                <a:off x="4056" y="1080"/>
                <a:ext cx="144" cy="384"/>
                <a:chOff x="2832" y="3312"/>
                <a:chExt cx="192" cy="432"/>
              </a:xfrm>
            </p:grpSpPr>
            <p:sp>
              <p:nvSpPr>
                <p:cNvPr id="38133" name="Line 135">
                  <a:extLst>
                    <a:ext uri="{FF2B5EF4-FFF2-40B4-BE49-F238E27FC236}">
                      <a16:creationId xmlns:a16="http://schemas.microsoft.com/office/drawing/2014/main" id="{133EC9E7-9ECF-4DC4-AEC4-506A52EE444F}"/>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134" name="Group 136">
                  <a:extLst>
                    <a:ext uri="{FF2B5EF4-FFF2-40B4-BE49-F238E27FC236}">
                      <a16:creationId xmlns:a16="http://schemas.microsoft.com/office/drawing/2014/main" id="{504D6672-FAE6-4713-855A-1B2F505BC44B}"/>
                    </a:ext>
                  </a:extLst>
                </p:cNvPr>
                <p:cNvGrpSpPr>
                  <a:grpSpLocks/>
                </p:cNvGrpSpPr>
                <p:nvPr/>
              </p:nvGrpSpPr>
              <p:grpSpPr bwMode="auto">
                <a:xfrm>
                  <a:off x="2928" y="3312"/>
                  <a:ext cx="96" cy="96"/>
                  <a:chOff x="3168" y="3312"/>
                  <a:chExt cx="96" cy="96"/>
                </a:xfrm>
              </p:grpSpPr>
              <p:sp>
                <p:nvSpPr>
                  <p:cNvPr id="38138" name="Arc 137">
                    <a:extLst>
                      <a:ext uri="{FF2B5EF4-FFF2-40B4-BE49-F238E27FC236}">
                        <a16:creationId xmlns:a16="http://schemas.microsoft.com/office/drawing/2014/main" id="{C900F586-C3DD-4AD3-A44F-6EF93665CC8D}"/>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39" name="Arc 138">
                    <a:extLst>
                      <a:ext uri="{FF2B5EF4-FFF2-40B4-BE49-F238E27FC236}">
                        <a16:creationId xmlns:a16="http://schemas.microsoft.com/office/drawing/2014/main" id="{F6CCF7C8-3388-4BEA-A170-76436B1C9F37}"/>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8135" name="Group 139">
                  <a:extLst>
                    <a:ext uri="{FF2B5EF4-FFF2-40B4-BE49-F238E27FC236}">
                      <a16:creationId xmlns:a16="http://schemas.microsoft.com/office/drawing/2014/main" id="{ED8FA86D-E71F-451E-AC13-A0D0D7E2F47C}"/>
                    </a:ext>
                  </a:extLst>
                </p:cNvPr>
                <p:cNvGrpSpPr>
                  <a:grpSpLocks/>
                </p:cNvGrpSpPr>
                <p:nvPr/>
              </p:nvGrpSpPr>
              <p:grpSpPr bwMode="auto">
                <a:xfrm flipH="1" flipV="1">
                  <a:off x="2832" y="3648"/>
                  <a:ext cx="96" cy="96"/>
                  <a:chOff x="3168" y="3312"/>
                  <a:chExt cx="96" cy="96"/>
                </a:xfrm>
              </p:grpSpPr>
              <p:sp>
                <p:nvSpPr>
                  <p:cNvPr id="38136" name="Arc 140">
                    <a:extLst>
                      <a:ext uri="{FF2B5EF4-FFF2-40B4-BE49-F238E27FC236}">
                        <a16:creationId xmlns:a16="http://schemas.microsoft.com/office/drawing/2014/main" id="{279F7570-AEC7-4DC9-B28D-EB0BF07EA105}"/>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37" name="Arc 141">
                    <a:extLst>
                      <a:ext uri="{FF2B5EF4-FFF2-40B4-BE49-F238E27FC236}">
                        <a16:creationId xmlns:a16="http://schemas.microsoft.com/office/drawing/2014/main" id="{5A9A0AA2-C102-40F7-BFBD-A79BAFD07D75}"/>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8086" name="Group 142">
                <a:extLst>
                  <a:ext uri="{FF2B5EF4-FFF2-40B4-BE49-F238E27FC236}">
                    <a16:creationId xmlns:a16="http://schemas.microsoft.com/office/drawing/2014/main" id="{2309CE02-CE7A-4BF9-92F3-A2939E3714AD}"/>
                  </a:ext>
                </a:extLst>
              </p:cNvPr>
              <p:cNvGrpSpPr>
                <a:grpSpLocks/>
              </p:cNvGrpSpPr>
              <p:nvPr/>
            </p:nvGrpSpPr>
            <p:grpSpPr bwMode="auto">
              <a:xfrm rot="5400000">
                <a:off x="4056" y="936"/>
                <a:ext cx="144" cy="384"/>
                <a:chOff x="2832" y="3312"/>
                <a:chExt cx="192" cy="432"/>
              </a:xfrm>
            </p:grpSpPr>
            <p:sp>
              <p:nvSpPr>
                <p:cNvPr id="38126" name="Line 143">
                  <a:extLst>
                    <a:ext uri="{FF2B5EF4-FFF2-40B4-BE49-F238E27FC236}">
                      <a16:creationId xmlns:a16="http://schemas.microsoft.com/office/drawing/2014/main" id="{E8F7FE5E-AB2B-4461-99BF-C8A297CB5B5E}"/>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127" name="Group 144">
                  <a:extLst>
                    <a:ext uri="{FF2B5EF4-FFF2-40B4-BE49-F238E27FC236}">
                      <a16:creationId xmlns:a16="http://schemas.microsoft.com/office/drawing/2014/main" id="{9AF890FC-FE4C-4219-9160-3D71FF5B721A}"/>
                    </a:ext>
                  </a:extLst>
                </p:cNvPr>
                <p:cNvGrpSpPr>
                  <a:grpSpLocks/>
                </p:cNvGrpSpPr>
                <p:nvPr/>
              </p:nvGrpSpPr>
              <p:grpSpPr bwMode="auto">
                <a:xfrm>
                  <a:off x="2928" y="3312"/>
                  <a:ext cx="96" cy="96"/>
                  <a:chOff x="3168" y="3312"/>
                  <a:chExt cx="96" cy="96"/>
                </a:xfrm>
              </p:grpSpPr>
              <p:sp>
                <p:nvSpPr>
                  <p:cNvPr id="38131" name="Arc 145">
                    <a:extLst>
                      <a:ext uri="{FF2B5EF4-FFF2-40B4-BE49-F238E27FC236}">
                        <a16:creationId xmlns:a16="http://schemas.microsoft.com/office/drawing/2014/main" id="{AEBAA82C-4F6E-454C-8AB9-1D1F6E04BA27}"/>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32" name="Arc 146">
                    <a:extLst>
                      <a:ext uri="{FF2B5EF4-FFF2-40B4-BE49-F238E27FC236}">
                        <a16:creationId xmlns:a16="http://schemas.microsoft.com/office/drawing/2014/main" id="{D7464790-343B-4A4C-9FF2-551EA6133644}"/>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8128" name="Group 147">
                  <a:extLst>
                    <a:ext uri="{FF2B5EF4-FFF2-40B4-BE49-F238E27FC236}">
                      <a16:creationId xmlns:a16="http://schemas.microsoft.com/office/drawing/2014/main" id="{69A9D0BD-3AA0-446D-8356-20C4F373F825}"/>
                    </a:ext>
                  </a:extLst>
                </p:cNvPr>
                <p:cNvGrpSpPr>
                  <a:grpSpLocks/>
                </p:cNvGrpSpPr>
                <p:nvPr/>
              </p:nvGrpSpPr>
              <p:grpSpPr bwMode="auto">
                <a:xfrm flipH="1" flipV="1">
                  <a:off x="2832" y="3648"/>
                  <a:ext cx="96" cy="96"/>
                  <a:chOff x="3168" y="3312"/>
                  <a:chExt cx="96" cy="96"/>
                </a:xfrm>
              </p:grpSpPr>
              <p:sp>
                <p:nvSpPr>
                  <p:cNvPr id="38129" name="Arc 148">
                    <a:extLst>
                      <a:ext uri="{FF2B5EF4-FFF2-40B4-BE49-F238E27FC236}">
                        <a16:creationId xmlns:a16="http://schemas.microsoft.com/office/drawing/2014/main" id="{E2A7920D-92F8-41BA-A1E7-E3E0FF1682B1}"/>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30" name="Arc 149">
                    <a:extLst>
                      <a:ext uri="{FF2B5EF4-FFF2-40B4-BE49-F238E27FC236}">
                        <a16:creationId xmlns:a16="http://schemas.microsoft.com/office/drawing/2014/main" id="{91E184DD-D315-4A23-9F6C-A575F145F8FE}"/>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8087" name="Group 150">
                <a:extLst>
                  <a:ext uri="{FF2B5EF4-FFF2-40B4-BE49-F238E27FC236}">
                    <a16:creationId xmlns:a16="http://schemas.microsoft.com/office/drawing/2014/main" id="{6706B75D-EC72-445C-AAC5-E6DB3CB45573}"/>
                  </a:ext>
                </a:extLst>
              </p:cNvPr>
              <p:cNvGrpSpPr>
                <a:grpSpLocks/>
              </p:cNvGrpSpPr>
              <p:nvPr/>
            </p:nvGrpSpPr>
            <p:grpSpPr bwMode="auto">
              <a:xfrm rot="5400000">
                <a:off x="4056" y="792"/>
                <a:ext cx="144" cy="384"/>
                <a:chOff x="2832" y="3312"/>
                <a:chExt cx="192" cy="432"/>
              </a:xfrm>
            </p:grpSpPr>
            <p:sp>
              <p:nvSpPr>
                <p:cNvPr id="38119" name="Line 151">
                  <a:extLst>
                    <a:ext uri="{FF2B5EF4-FFF2-40B4-BE49-F238E27FC236}">
                      <a16:creationId xmlns:a16="http://schemas.microsoft.com/office/drawing/2014/main" id="{CEA4AA57-AE42-4AB3-B5E1-5F4B98ECF2EC}"/>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120" name="Group 152">
                  <a:extLst>
                    <a:ext uri="{FF2B5EF4-FFF2-40B4-BE49-F238E27FC236}">
                      <a16:creationId xmlns:a16="http://schemas.microsoft.com/office/drawing/2014/main" id="{0CDE65C6-EB78-4432-891C-12DCA49A01C5}"/>
                    </a:ext>
                  </a:extLst>
                </p:cNvPr>
                <p:cNvGrpSpPr>
                  <a:grpSpLocks/>
                </p:cNvGrpSpPr>
                <p:nvPr/>
              </p:nvGrpSpPr>
              <p:grpSpPr bwMode="auto">
                <a:xfrm>
                  <a:off x="2928" y="3312"/>
                  <a:ext cx="96" cy="96"/>
                  <a:chOff x="3168" y="3312"/>
                  <a:chExt cx="96" cy="96"/>
                </a:xfrm>
              </p:grpSpPr>
              <p:sp>
                <p:nvSpPr>
                  <p:cNvPr id="38124" name="Arc 153">
                    <a:extLst>
                      <a:ext uri="{FF2B5EF4-FFF2-40B4-BE49-F238E27FC236}">
                        <a16:creationId xmlns:a16="http://schemas.microsoft.com/office/drawing/2014/main" id="{7B6BAF60-D249-4500-81CA-A345FA10C30E}"/>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25" name="Arc 154">
                    <a:extLst>
                      <a:ext uri="{FF2B5EF4-FFF2-40B4-BE49-F238E27FC236}">
                        <a16:creationId xmlns:a16="http://schemas.microsoft.com/office/drawing/2014/main" id="{828AE1FE-A933-47F6-900A-CF8859EA9D03}"/>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8121" name="Group 155">
                  <a:extLst>
                    <a:ext uri="{FF2B5EF4-FFF2-40B4-BE49-F238E27FC236}">
                      <a16:creationId xmlns:a16="http://schemas.microsoft.com/office/drawing/2014/main" id="{F80FEABF-0F8E-4F9D-8A88-F6F0B44CE5DF}"/>
                    </a:ext>
                  </a:extLst>
                </p:cNvPr>
                <p:cNvGrpSpPr>
                  <a:grpSpLocks/>
                </p:cNvGrpSpPr>
                <p:nvPr/>
              </p:nvGrpSpPr>
              <p:grpSpPr bwMode="auto">
                <a:xfrm flipH="1" flipV="1">
                  <a:off x="2832" y="3648"/>
                  <a:ext cx="96" cy="96"/>
                  <a:chOff x="3168" y="3312"/>
                  <a:chExt cx="96" cy="96"/>
                </a:xfrm>
              </p:grpSpPr>
              <p:sp>
                <p:nvSpPr>
                  <p:cNvPr id="38122" name="Arc 156">
                    <a:extLst>
                      <a:ext uri="{FF2B5EF4-FFF2-40B4-BE49-F238E27FC236}">
                        <a16:creationId xmlns:a16="http://schemas.microsoft.com/office/drawing/2014/main" id="{EB7CD63D-A368-483C-ABDD-C49A2985E5A4}"/>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23" name="Arc 157">
                    <a:extLst>
                      <a:ext uri="{FF2B5EF4-FFF2-40B4-BE49-F238E27FC236}">
                        <a16:creationId xmlns:a16="http://schemas.microsoft.com/office/drawing/2014/main" id="{5BF3A051-9926-4475-8441-97A1EBEC84DF}"/>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8088" name="Group 158">
                <a:extLst>
                  <a:ext uri="{FF2B5EF4-FFF2-40B4-BE49-F238E27FC236}">
                    <a16:creationId xmlns:a16="http://schemas.microsoft.com/office/drawing/2014/main" id="{C655FF60-3C1C-472F-9B53-2A73A86FCBEF}"/>
                  </a:ext>
                </a:extLst>
              </p:cNvPr>
              <p:cNvGrpSpPr>
                <a:grpSpLocks/>
              </p:cNvGrpSpPr>
              <p:nvPr/>
            </p:nvGrpSpPr>
            <p:grpSpPr bwMode="auto">
              <a:xfrm>
                <a:off x="3590" y="840"/>
                <a:ext cx="730" cy="72"/>
                <a:chOff x="2016" y="1680"/>
                <a:chExt cx="730" cy="72"/>
              </a:xfrm>
            </p:grpSpPr>
            <p:grpSp>
              <p:nvGrpSpPr>
                <p:cNvPr id="38113" name="Group 159">
                  <a:extLst>
                    <a:ext uri="{FF2B5EF4-FFF2-40B4-BE49-F238E27FC236}">
                      <a16:creationId xmlns:a16="http://schemas.microsoft.com/office/drawing/2014/main" id="{A7B2AFFA-B09A-4AF7-ACF4-09A10E61D0BA}"/>
                    </a:ext>
                  </a:extLst>
                </p:cNvPr>
                <p:cNvGrpSpPr>
                  <a:grpSpLocks/>
                </p:cNvGrpSpPr>
                <p:nvPr/>
              </p:nvGrpSpPr>
              <p:grpSpPr bwMode="auto">
                <a:xfrm>
                  <a:off x="2448" y="1680"/>
                  <a:ext cx="298" cy="72"/>
                  <a:chOff x="2533" y="1656"/>
                  <a:chExt cx="298" cy="72"/>
                </a:xfrm>
              </p:grpSpPr>
              <p:sp>
                <p:nvSpPr>
                  <p:cNvPr id="38115" name="Line 160">
                    <a:extLst>
                      <a:ext uri="{FF2B5EF4-FFF2-40B4-BE49-F238E27FC236}">
                        <a16:creationId xmlns:a16="http://schemas.microsoft.com/office/drawing/2014/main" id="{C548D350-9A83-4489-935D-E594F251C6BC}"/>
                      </a:ext>
                    </a:extLst>
                  </p:cNvPr>
                  <p:cNvSpPr>
                    <a:spLocks noChangeShapeType="1"/>
                  </p:cNvSpPr>
                  <p:nvPr/>
                </p:nvSpPr>
                <p:spPr bwMode="auto">
                  <a:xfrm rot="5400000">
                    <a:off x="2640" y="1549"/>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116" name="Group 161">
                    <a:extLst>
                      <a:ext uri="{FF2B5EF4-FFF2-40B4-BE49-F238E27FC236}">
                        <a16:creationId xmlns:a16="http://schemas.microsoft.com/office/drawing/2014/main" id="{4AF808F0-867D-43BB-8537-69626FA20754}"/>
                      </a:ext>
                    </a:extLst>
                  </p:cNvPr>
                  <p:cNvGrpSpPr>
                    <a:grpSpLocks/>
                  </p:cNvGrpSpPr>
                  <p:nvPr/>
                </p:nvGrpSpPr>
                <p:grpSpPr bwMode="auto">
                  <a:xfrm rot="5400000">
                    <a:off x="2753" y="1649"/>
                    <a:ext cx="72" cy="85"/>
                    <a:chOff x="3168" y="3312"/>
                    <a:chExt cx="96" cy="96"/>
                  </a:xfrm>
                </p:grpSpPr>
                <p:sp>
                  <p:nvSpPr>
                    <p:cNvPr id="38117" name="Arc 162">
                      <a:extLst>
                        <a:ext uri="{FF2B5EF4-FFF2-40B4-BE49-F238E27FC236}">
                          <a16:creationId xmlns:a16="http://schemas.microsoft.com/office/drawing/2014/main" id="{5485864C-069D-48A4-B266-F78836048CDA}"/>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18" name="Arc 163">
                      <a:extLst>
                        <a:ext uri="{FF2B5EF4-FFF2-40B4-BE49-F238E27FC236}">
                          <a16:creationId xmlns:a16="http://schemas.microsoft.com/office/drawing/2014/main" id="{DD7BE36B-77BE-4712-8882-022E3DFAF72F}"/>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sp>
              <p:nvSpPr>
                <p:cNvPr id="38114" name="Line 164">
                  <a:extLst>
                    <a:ext uri="{FF2B5EF4-FFF2-40B4-BE49-F238E27FC236}">
                      <a16:creationId xmlns:a16="http://schemas.microsoft.com/office/drawing/2014/main" id="{2DA2CB09-1B2B-42B0-99BF-F195FB016632}"/>
                    </a:ext>
                  </a:extLst>
                </p:cNvPr>
                <p:cNvSpPr>
                  <a:spLocks noChangeShapeType="1"/>
                </p:cNvSpPr>
                <p:nvPr/>
              </p:nvSpPr>
              <p:spPr bwMode="auto">
                <a:xfrm flipH="1">
                  <a:off x="2016" y="1680"/>
                  <a:ext cx="432"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8089" name="Group 165">
                <a:extLst>
                  <a:ext uri="{FF2B5EF4-FFF2-40B4-BE49-F238E27FC236}">
                    <a16:creationId xmlns:a16="http://schemas.microsoft.com/office/drawing/2014/main" id="{612450CC-2298-464B-BFEE-892FB9FB67AE}"/>
                  </a:ext>
                </a:extLst>
              </p:cNvPr>
              <p:cNvGrpSpPr>
                <a:grpSpLocks/>
              </p:cNvGrpSpPr>
              <p:nvPr/>
            </p:nvGrpSpPr>
            <p:grpSpPr bwMode="auto">
              <a:xfrm rot="16200000" flipH="1">
                <a:off x="5006" y="1080"/>
                <a:ext cx="144" cy="384"/>
                <a:chOff x="2832" y="3312"/>
                <a:chExt cx="192" cy="432"/>
              </a:xfrm>
            </p:grpSpPr>
            <p:sp>
              <p:nvSpPr>
                <p:cNvPr id="38106" name="Line 166">
                  <a:extLst>
                    <a:ext uri="{FF2B5EF4-FFF2-40B4-BE49-F238E27FC236}">
                      <a16:creationId xmlns:a16="http://schemas.microsoft.com/office/drawing/2014/main" id="{1E9FF1EE-0905-41C9-BD5E-22307E66B7A3}"/>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107" name="Group 167">
                  <a:extLst>
                    <a:ext uri="{FF2B5EF4-FFF2-40B4-BE49-F238E27FC236}">
                      <a16:creationId xmlns:a16="http://schemas.microsoft.com/office/drawing/2014/main" id="{8E236FE5-9036-41D4-9699-68C136EB2BD4}"/>
                    </a:ext>
                  </a:extLst>
                </p:cNvPr>
                <p:cNvGrpSpPr>
                  <a:grpSpLocks/>
                </p:cNvGrpSpPr>
                <p:nvPr/>
              </p:nvGrpSpPr>
              <p:grpSpPr bwMode="auto">
                <a:xfrm>
                  <a:off x="2928" y="3312"/>
                  <a:ext cx="96" cy="96"/>
                  <a:chOff x="3168" y="3312"/>
                  <a:chExt cx="96" cy="96"/>
                </a:xfrm>
              </p:grpSpPr>
              <p:sp>
                <p:nvSpPr>
                  <p:cNvPr id="38111" name="Arc 168">
                    <a:extLst>
                      <a:ext uri="{FF2B5EF4-FFF2-40B4-BE49-F238E27FC236}">
                        <a16:creationId xmlns:a16="http://schemas.microsoft.com/office/drawing/2014/main" id="{902E7080-1524-43D4-90F7-C0D4CB20E431}"/>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12" name="Arc 169">
                    <a:extLst>
                      <a:ext uri="{FF2B5EF4-FFF2-40B4-BE49-F238E27FC236}">
                        <a16:creationId xmlns:a16="http://schemas.microsoft.com/office/drawing/2014/main" id="{CEFF70D4-9FA8-438A-A751-0F7E616569F2}"/>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8108" name="Group 170">
                  <a:extLst>
                    <a:ext uri="{FF2B5EF4-FFF2-40B4-BE49-F238E27FC236}">
                      <a16:creationId xmlns:a16="http://schemas.microsoft.com/office/drawing/2014/main" id="{9F7EEFB9-5A35-4D31-A70E-5DD521ABA665}"/>
                    </a:ext>
                  </a:extLst>
                </p:cNvPr>
                <p:cNvGrpSpPr>
                  <a:grpSpLocks/>
                </p:cNvGrpSpPr>
                <p:nvPr/>
              </p:nvGrpSpPr>
              <p:grpSpPr bwMode="auto">
                <a:xfrm flipH="1" flipV="1">
                  <a:off x="2832" y="3648"/>
                  <a:ext cx="96" cy="96"/>
                  <a:chOff x="3168" y="3312"/>
                  <a:chExt cx="96" cy="96"/>
                </a:xfrm>
              </p:grpSpPr>
              <p:sp>
                <p:nvSpPr>
                  <p:cNvPr id="38109" name="Arc 171">
                    <a:extLst>
                      <a:ext uri="{FF2B5EF4-FFF2-40B4-BE49-F238E27FC236}">
                        <a16:creationId xmlns:a16="http://schemas.microsoft.com/office/drawing/2014/main" id="{829159FA-A049-4F11-BA7C-D07EB3B5951A}"/>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10" name="Arc 172">
                    <a:extLst>
                      <a:ext uri="{FF2B5EF4-FFF2-40B4-BE49-F238E27FC236}">
                        <a16:creationId xmlns:a16="http://schemas.microsoft.com/office/drawing/2014/main" id="{D827ED8C-4C3C-4520-B936-E3CCE5E3A181}"/>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8090" name="Group 173">
                <a:extLst>
                  <a:ext uri="{FF2B5EF4-FFF2-40B4-BE49-F238E27FC236}">
                    <a16:creationId xmlns:a16="http://schemas.microsoft.com/office/drawing/2014/main" id="{BD7592D0-9F9A-403D-BE1E-7492AE564665}"/>
                  </a:ext>
                </a:extLst>
              </p:cNvPr>
              <p:cNvGrpSpPr>
                <a:grpSpLocks/>
              </p:cNvGrpSpPr>
              <p:nvPr/>
            </p:nvGrpSpPr>
            <p:grpSpPr bwMode="auto">
              <a:xfrm rot="16200000" flipH="1">
                <a:off x="5006" y="936"/>
                <a:ext cx="144" cy="384"/>
                <a:chOff x="2832" y="3312"/>
                <a:chExt cx="192" cy="432"/>
              </a:xfrm>
            </p:grpSpPr>
            <p:sp>
              <p:nvSpPr>
                <p:cNvPr id="38099" name="Line 174">
                  <a:extLst>
                    <a:ext uri="{FF2B5EF4-FFF2-40B4-BE49-F238E27FC236}">
                      <a16:creationId xmlns:a16="http://schemas.microsoft.com/office/drawing/2014/main" id="{9189DCA7-2675-4EA1-A7DE-CBBBCE5DE1B5}"/>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100" name="Group 175">
                  <a:extLst>
                    <a:ext uri="{FF2B5EF4-FFF2-40B4-BE49-F238E27FC236}">
                      <a16:creationId xmlns:a16="http://schemas.microsoft.com/office/drawing/2014/main" id="{3DCCF732-04AA-418E-BC63-28DE7EF55FAB}"/>
                    </a:ext>
                  </a:extLst>
                </p:cNvPr>
                <p:cNvGrpSpPr>
                  <a:grpSpLocks/>
                </p:cNvGrpSpPr>
                <p:nvPr/>
              </p:nvGrpSpPr>
              <p:grpSpPr bwMode="auto">
                <a:xfrm>
                  <a:off x="2928" y="3312"/>
                  <a:ext cx="96" cy="96"/>
                  <a:chOff x="3168" y="3312"/>
                  <a:chExt cx="96" cy="96"/>
                </a:xfrm>
              </p:grpSpPr>
              <p:sp>
                <p:nvSpPr>
                  <p:cNvPr id="38104" name="Arc 176">
                    <a:extLst>
                      <a:ext uri="{FF2B5EF4-FFF2-40B4-BE49-F238E27FC236}">
                        <a16:creationId xmlns:a16="http://schemas.microsoft.com/office/drawing/2014/main" id="{2E661874-2ACA-43C5-BE3A-1B18E5CA0A35}"/>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05" name="Arc 177">
                    <a:extLst>
                      <a:ext uri="{FF2B5EF4-FFF2-40B4-BE49-F238E27FC236}">
                        <a16:creationId xmlns:a16="http://schemas.microsoft.com/office/drawing/2014/main" id="{1D64AF3B-487E-427C-B61E-C53D213EE316}"/>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8101" name="Group 178">
                  <a:extLst>
                    <a:ext uri="{FF2B5EF4-FFF2-40B4-BE49-F238E27FC236}">
                      <a16:creationId xmlns:a16="http://schemas.microsoft.com/office/drawing/2014/main" id="{DA8197C0-A8F6-4FB9-9377-3EDF978B0EFD}"/>
                    </a:ext>
                  </a:extLst>
                </p:cNvPr>
                <p:cNvGrpSpPr>
                  <a:grpSpLocks/>
                </p:cNvGrpSpPr>
                <p:nvPr/>
              </p:nvGrpSpPr>
              <p:grpSpPr bwMode="auto">
                <a:xfrm flipH="1" flipV="1">
                  <a:off x="2832" y="3648"/>
                  <a:ext cx="96" cy="96"/>
                  <a:chOff x="3168" y="3312"/>
                  <a:chExt cx="96" cy="96"/>
                </a:xfrm>
              </p:grpSpPr>
              <p:sp>
                <p:nvSpPr>
                  <p:cNvPr id="38102" name="Arc 179">
                    <a:extLst>
                      <a:ext uri="{FF2B5EF4-FFF2-40B4-BE49-F238E27FC236}">
                        <a16:creationId xmlns:a16="http://schemas.microsoft.com/office/drawing/2014/main" id="{0810B588-6264-4F34-9BBB-B428059D5CDA}"/>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103" name="Arc 180">
                    <a:extLst>
                      <a:ext uri="{FF2B5EF4-FFF2-40B4-BE49-F238E27FC236}">
                        <a16:creationId xmlns:a16="http://schemas.microsoft.com/office/drawing/2014/main" id="{17DE02B1-3152-40FA-A966-EB457EB1A725}"/>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8091" name="Group 181">
                <a:extLst>
                  <a:ext uri="{FF2B5EF4-FFF2-40B4-BE49-F238E27FC236}">
                    <a16:creationId xmlns:a16="http://schemas.microsoft.com/office/drawing/2014/main" id="{AB07A290-275A-46B7-825B-AD92D6E61B47}"/>
                  </a:ext>
                </a:extLst>
              </p:cNvPr>
              <p:cNvGrpSpPr>
                <a:grpSpLocks/>
              </p:cNvGrpSpPr>
              <p:nvPr/>
            </p:nvGrpSpPr>
            <p:grpSpPr bwMode="auto">
              <a:xfrm flipH="1">
                <a:off x="4886" y="984"/>
                <a:ext cx="730" cy="72"/>
                <a:chOff x="2016" y="1680"/>
                <a:chExt cx="730" cy="72"/>
              </a:xfrm>
            </p:grpSpPr>
            <p:grpSp>
              <p:nvGrpSpPr>
                <p:cNvPr id="38093" name="Group 182">
                  <a:extLst>
                    <a:ext uri="{FF2B5EF4-FFF2-40B4-BE49-F238E27FC236}">
                      <a16:creationId xmlns:a16="http://schemas.microsoft.com/office/drawing/2014/main" id="{DE822058-08BE-4055-B27F-142569E69447}"/>
                    </a:ext>
                  </a:extLst>
                </p:cNvPr>
                <p:cNvGrpSpPr>
                  <a:grpSpLocks/>
                </p:cNvGrpSpPr>
                <p:nvPr/>
              </p:nvGrpSpPr>
              <p:grpSpPr bwMode="auto">
                <a:xfrm>
                  <a:off x="2448" y="1680"/>
                  <a:ext cx="298" cy="72"/>
                  <a:chOff x="2533" y="1656"/>
                  <a:chExt cx="298" cy="72"/>
                </a:xfrm>
              </p:grpSpPr>
              <p:sp>
                <p:nvSpPr>
                  <p:cNvPr id="38095" name="Line 183">
                    <a:extLst>
                      <a:ext uri="{FF2B5EF4-FFF2-40B4-BE49-F238E27FC236}">
                        <a16:creationId xmlns:a16="http://schemas.microsoft.com/office/drawing/2014/main" id="{6F445CC6-D908-41FC-9798-B0A7221BB189}"/>
                      </a:ext>
                    </a:extLst>
                  </p:cNvPr>
                  <p:cNvSpPr>
                    <a:spLocks noChangeShapeType="1"/>
                  </p:cNvSpPr>
                  <p:nvPr/>
                </p:nvSpPr>
                <p:spPr bwMode="auto">
                  <a:xfrm rot="5400000">
                    <a:off x="2640" y="1549"/>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096" name="Group 184">
                    <a:extLst>
                      <a:ext uri="{FF2B5EF4-FFF2-40B4-BE49-F238E27FC236}">
                        <a16:creationId xmlns:a16="http://schemas.microsoft.com/office/drawing/2014/main" id="{EEF9FF8E-5049-45F1-88F6-27D870D4B8B8}"/>
                      </a:ext>
                    </a:extLst>
                  </p:cNvPr>
                  <p:cNvGrpSpPr>
                    <a:grpSpLocks/>
                  </p:cNvGrpSpPr>
                  <p:nvPr/>
                </p:nvGrpSpPr>
                <p:grpSpPr bwMode="auto">
                  <a:xfrm rot="5400000">
                    <a:off x="2753" y="1649"/>
                    <a:ext cx="72" cy="85"/>
                    <a:chOff x="3168" y="3312"/>
                    <a:chExt cx="96" cy="96"/>
                  </a:xfrm>
                </p:grpSpPr>
                <p:sp>
                  <p:nvSpPr>
                    <p:cNvPr id="38097" name="Arc 185">
                      <a:extLst>
                        <a:ext uri="{FF2B5EF4-FFF2-40B4-BE49-F238E27FC236}">
                          <a16:creationId xmlns:a16="http://schemas.microsoft.com/office/drawing/2014/main" id="{093C7DDE-6820-4AB1-8FF8-EF68F42A3132}"/>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098" name="Arc 186">
                      <a:extLst>
                        <a:ext uri="{FF2B5EF4-FFF2-40B4-BE49-F238E27FC236}">
                          <a16:creationId xmlns:a16="http://schemas.microsoft.com/office/drawing/2014/main" id="{852D4027-EFB4-4875-B646-D64B5AF8CD4A}"/>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sp>
              <p:nvSpPr>
                <p:cNvPr id="38094" name="Line 187">
                  <a:extLst>
                    <a:ext uri="{FF2B5EF4-FFF2-40B4-BE49-F238E27FC236}">
                      <a16:creationId xmlns:a16="http://schemas.microsoft.com/office/drawing/2014/main" id="{51129449-113F-48D2-BADE-3AFC6EB4F583}"/>
                    </a:ext>
                  </a:extLst>
                </p:cNvPr>
                <p:cNvSpPr>
                  <a:spLocks noChangeShapeType="1"/>
                </p:cNvSpPr>
                <p:nvPr/>
              </p:nvSpPr>
              <p:spPr bwMode="auto">
                <a:xfrm flipH="1">
                  <a:off x="2016" y="1680"/>
                  <a:ext cx="432"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38092" name="Line 188">
                <a:extLst>
                  <a:ext uri="{FF2B5EF4-FFF2-40B4-BE49-F238E27FC236}">
                    <a16:creationId xmlns:a16="http://schemas.microsoft.com/office/drawing/2014/main" id="{163BAF28-D5C3-4C5C-9479-6A3E1E3309C8}"/>
                  </a:ext>
                </a:extLst>
              </p:cNvPr>
              <p:cNvSpPr>
                <a:spLocks noChangeShapeType="1"/>
              </p:cNvSpPr>
              <p:nvPr/>
            </p:nvSpPr>
            <p:spPr bwMode="auto">
              <a:xfrm flipV="1">
                <a:off x="5136" y="1680"/>
                <a:ext cx="96" cy="96"/>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8028" name="Group 232">
              <a:extLst>
                <a:ext uri="{FF2B5EF4-FFF2-40B4-BE49-F238E27FC236}">
                  <a16:creationId xmlns:a16="http://schemas.microsoft.com/office/drawing/2014/main" id="{32936AB2-8B86-4EE8-9934-E69E411DFFEF}"/>
                </a:ext>
              </a:extLst>
            </p:cNvPr>
            <p:cNvGrpSpPr>
              <a:grpSpLocks/>
            </p:cNvGrpSpPr>
            <p:nvPr/>
          </p:nvGrpSpPr>
          <p:grpSpPr bwMode="auto">
            <a:xfrm>
              <a:off x="182" y="816"/>
              <a:ext cx="192" cy="384"/>
              <a:chOff x="182" y="816"/>
              <a:chExt cx="192" cy="384"/>
            </a:xfrm>
          </p:grpSpPr>
          <p:sp>
            <p:nvSpPr>
              <p:cNvPr id="38061" name="Line 191">
                <a:extLst>
                  <a:ext uri="{FF2B5EF4-FFF2-40B4-BE49-F238E27FC236}">
                    <a16:creationId xmlns:a16="http://schemas.microsoft.com/office/drawing/2014/main" id="{2D53C119-9A2C-4CC6-8D41-9B0C8C2DA256}"/>
                  </a:ext>
                </a:extLst>
              </p:cNvPr>
              <p:cNvSpPr>
                <a:spLocks noChangeShapeType="1"/>
              </p:cNvSpPr>
              <p:nvPr/>
            </p:nvSpPr>
            <p:spPr bwMode="auto">
              <a:xfrm>
                <a:off x="278" y="1104"/>
                <a:ext cx="0" cy="96"/>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62" name="Line 192">
                <a:extLst>
                  <a:ext uri="{FF2B5EF4-FFF2-40B4-BE49-F238E27FC236}">
                    <a16:creationId xmlns:a16="http://schemas.microsoft.com/office/drawing/2014/main" id="{7ADE73E9-79D8-44AD-9E1D-7DFF8BC23588}"/>
                  </a:ext>
                </a:extLst>
              </p:cNvPr>
              <p:cNvSpPr>
                <a:spLocks noChangeShapeType="1"/>
              </p:cNvSpPr>
              <p:nvPr/>
            </p:nvSpPr>
            <p:spPr bwMode="auto">
              <a:xfrm>
                <a:off x="278" y="816"/>
                <a:ext cx="0" cy="144"/>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063" name="Group 193">
                <a:extLst>
                  <a:ext uri="{FF2B5EF4-FFF2-40B4-BE49-F238E27FC236}">
                    <a16:creationId xmlns:a16="http://schemas.microsoft.com/office/drawing/2014/main" id="{61DA0A6F-AA6A-4855-A504-62741063170A}"/>
                  </a:ext>
                </a:extLst>
              </p:cNvPr>
              <p:cNvGrpSpPr>
                <a:grpSpLocks/>
              </p:cNvGrpSpPr>
              <p:nvPr/>
            </p:nvGrpSpPr>
            <p:grpSpPr bwMode="auto">
              <a:xfrm>
                <a:off x="182" y="912"/>
                <a:ext cx="192" cy="192"/>
                <a:chOff x="2736" y="1488"/>
                <a:chExt cx="192" cy="192"/>
              </a:xfrm>
            </p:grpSpPr>
            <p:sp>
              <p:nvSpPr>
                <p:cNvPr id="38064" name="Oval 194">
                  <a:extLst>
                    <a:ext uri="{FF2B5EF4-FFF2-40B4-BE49-F238E27FC236}">
                      <a16:creationId xmlns:a16="http://schemas.microsoft.com/office/drawing/2014/main" id="{E2B2DBDD-2F5E-4A3C-88A1-675E4E2A5DF0}"/>
                    </a:ext>
                  </a:extLst>
                </p:cNvPr>
                <p:cNvSpPr>
                  <a:spLocks noChangeArrowheads="1"/>
                </p:cNvSpPr>
                <p:nvPr/>
              </p:nvSpPr>
              <p:spPr bwMode="auto">
                <a:xfrm rot="-5400000">
                  <a:off x="2736" y="1488"/>
                  <a:ext cx="192" cy="192"/>
                </a:xfrm>
                <a:prstGeom prst="ellipse">
                  <a:avLst/>
                </a:prstGeom>
                <a:solidFill>
                  <a:schemeClr val="tx1"/>
                </a:solidFill>
                <a:ln w="28575">
                  <a:solidFill>
                    <a:srgbClr val="99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38065" name="Group 195">
                  <a:extLst>
                    <a:ext uri="{FF2B5EF4-FFF2-40B4-BE49-F238E27FC236}">
                      <a16:creationId xmlns:a16="http://schemas.microsoft.com/office/drawing/2014/main" id="{F8F954A2-7E64-4044-83E9-790D60089423}"/>
                    </a:ext>
                  </a:extLst>
                </p:cNvPr>
                <p:cNvGrpSpPr>
                  <a:grpSpLocks/>
                </p:cNvGrpSpPr>
                <p:nvPr/>
              </p:nvGrpSpPr>
              <p:grpSpPr bwMode="auto">
                <a:xfrm rot="10800000">
                  <a:off x="2784" y="1536"/>
                  <a:ext cx="96" cy="96"/>
                  <a:chOff x="2736" y="816"/>
                  <a:chExt cx="768" cy="384"/>
                </a:xfrm>
              </p:grpSpPr>
              <p:sp>
                <p:nvSpPr>
                  <p:cNvPr id="38066" name="Freeform 196">
                    <a:extLst>
                      <a:ext uri="{FF2B5EF4-FFF2-40B4-BE49-F238E27FC236}">
                        <a16:creationId xmlns:a16="http://schemas.microsoft.com/office/drawing/2014/main" id="{514E91B7-192E-4DFA-B97B-DCD14BE1C71F}"/>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solidFill>
                    <a:schemeClr val="tx1"/>
                  </a:solidFill>
                  <a:ln w="28575" cmpd="sng">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67" name="Freeform 197">
                    <a:extLst>
                      <a:ext uri="{FF2B5EF4-FFF2-40B4-BE49-F238E27FC236}">
                        <a16:creationId xmlns:a16="http://schemas.microsoft.com/office/drawing/2014/main" id="{98E3A41D-4FAA-4C6F-A11B-30E2873C200A}"/>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solidFill>
                    <a:schemeClr val="tx1"/>
                  </a:solidFill>
                  <a:ln w="28575" cmpd="sng">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grpSp>
        <p:grpSp>
          <p:nvGrpSpPr>
            <p:cNvPr id="38029" name="Group 198">
              <a:extLst>
                <a:ext uri="{FF2B5EF4-FFF2-40B4-BE49-F238E27FC236}">
                  <a16:creationId xmlns:a16="http://schemas.microsoft.com/office/drawing/2014/main" id="{3AD4E2EC-410D-49BE-AA43-F40B4DD86364}"/>
                </a:ext>
              </a:extLst>
            </p:cNvPr>
            <p:cNvGrpSpPr>
              <a:grpSpLocks/>
            </p:cNvGrpSpPr>
            <p:nvPr/>
          </p:nvGrpSpPr>
          <p:grpSpPr bwMode="auto">
            <a:xfrm rot="5400000" flipV="1">
              <a:off x="1968" y="960"/>
              <a:ext cx="672" cy="96"/>
              <a:chOff x="1008" y="2976"/>
              <a:chExt cx="1344" cy="96"/>
            </a:xfrm>
          </p:grpSpPr>
          <p:sp>
            <p:nvSpPr>
              <p:cNvPr id="38033" name="Line 199">
                <a:extLst>
                  <a:ext uri="{FF2B5EF4-FFF2-40B4-BE49-F238E27FC236}">
                    <a16:creationId xmlns:a16="http://schemas.microsoft.com/office/drawing/2014/main" id="{AA7A35B8-8839-4DC5-B553-136188D69F2E}"/>
                  </a:ext>
                </a:extLst>
              </p:cNvPr>
              <p:cNvSpPr>
                <a:spLocks noChangeShapeType="1"/>
              </p:cNvSpPr>
              <p:nvPr/>
            </p:nvSpPr>
            <p:spPr bwMode="auto">
              <a:xfrm flipV="1">
                <a:off x="1994" y="3008"/>
                <a:ext cx="39"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34" name="Line 200">
                <a:extLst>
                  <a:ext uri="{FF2B5EF4-FFF2-40B4-BE49-F238E27FC236}">
                    <a16:creationId xmlns:a16="http://schemas.microsoft.com/office/drawing/2014/main" id="{76ED5660-A10D-4DBC-837F-AD54AF11326E}"/>
                  </a:ext>
                </a:extLst>
              </p:cNvPr>
              <p:cNvSpPr>
                <a:spLocks noChangeShapeType="1"/>
              </p:cNvSpPr>
              <p:nvPr/>
            </p:nvSpPr>
            <p:spPr bwMode="auto">
              <a:xfrm>
                <a:off x="1327" y="3008"/>
                <a:ext cx="39"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35" name="Line 201">
                <a:extLst>
                  <a:ext uri="{FF2B5EF4-FFF2-40B4-BE49-F238E27FC236}">
                    <a16:creationId xmlns:a16="http://schemas.microsoft.com/office/drawing/2014/main" id="{FBDC8FFE-5069-4968-8E90-061E41936C96}"/>
                  </a:ext>
                </a:extLst>
              </p:cNvPr>
              <p:cNvSpPr>
                <a:spLocks noChangeShapeType="1"/>
              </p:cNvSpPr>
              <p:nvPr/>
            </p:nvSpPr>
            <p:spPr bwMode="auto">
              <a:xfrm>
                <a:off x="1955" y="2976"/>
                <a:ext cx="39"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036" name="Group 202">
                <a:extLst>
                  <a:ext uri="{FF2B5EF4-FFF2-40B4-BE49-F238E27FC236}">
                    <a16:creationId xmlns:a16="http://schemas.microsoft.com/office/drawing/2014/main" id="{274BD5C7-C39B-4546-8D98-6BD38B4BA57D}"/>
                  </a:ext>
                </a:extLst>
              </p:cNvPr>
              <p:cNvGrpSpPr>
                <a:grpSpLocks/>
              </p:cNvGrpSpPr>
              <p:nvPr/>
            </p:nvGrpSpPr>
            <p:grpSpPr bwMode="auto">
              <a:xfrm>
                <a:off x="1008" y="2976"/>
                <a:ext cx="1344" cy="96"/>
                <a:chOff x="1008" y="2976"/>
                <a:chExt cx="1344" cy="96"/>
              </a:xfrm>
            </p:grpSpPr>
            <p:sp>
              <p:nvSpPr>
                <p:cNvPr id="38037" name="Line 203">
                  <a:extLst>
                    <a:ext uri="{FF2B5EF4-FFF2-40B4-BE49-F238E27FC236}">
                      <a16:creationId xmlns:a16="http://schemas.microsoft.com/office/drawing/2014/main" id="{22C70D86-AC33-433B-8FEB-9669D7A5534E}"/>
                    </a:ext>
                  </a:extLst>
                </p:cNvPr>
                <p:cNvSpPr>
                  <a:spLocks noChangeShapeType="1"/>
                </p:cNvSpPr>
                <p:nvPr/>
              </p:nvSpPr>
              <p:spPr bwMode="auto">
                <a:xfrm flipV="1">
                  <a:off x="1366" y="2976"/>
                  <a:ext cx="39"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038" name="Group 204">
                  <a:extLst>
                    <a:ext uri="{FF2B5EF4-FFF2-40B4-BE49-F238E27FC236}">
                      <a16:creationId xmlns:a16="http://schemas.microsoft.com/office/drawing/2014/main" id="{FD92E484-1519-4912-9A53-4A8D3D4949B3}"/>
                    </a:ext>
                  </a:extLst>
                </p:cNvPr>
                <p:cNvGrpSpPr>
                  <a:grpSpLocks/>
                </p:cNvGrpSpPr>
                <p:nvPr/>
              </p:nvGrpSpPr>
              <p:grpSpPr bwMode="auto">
                <a:xfrm>
                  <a:off x="1405" y="2976"/>
                  <a:ext cx="79" cy="96"/>
                  <a:chOff x="1872" y="1008"/>
                  <a:chExt cx="96" cy="144"/>
                </a:xfrm>
              </p:grpSpPr>
              <p:sp>
                <p:nvSpPr>
                  <p:cNvPr id="38059" name="Line 205">
                    <a:extLst>
                      <a:ext uri="{FF2B5EF4-FFF2-40B4-BE49-F238E27FC236}">
                        <a16:creationId xmlns:a16="http://schemas.microsoft.com/office/drawing/2014/main" id="{2FA7E0ED-912A-45BA-95BC-0D81043136EF}"/>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60" name="Line 206">
                    <a:extLst>
                      <a:ext uri="{FF2B5EF4-FFF2-40B4-BE49-F238E27FC236}">
                        <a16:creationId xmlns:a16="http://schemas.microsoft.com/office/drawing/2014/main" id="{582DF609-7FFC-4123-A4E5-89041E1EB254}"/>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8039" name="Group 207">
                  <a:extLst>
                    <a:ext uri="{FF2B5EF4-FFF2-40B4-BE49-F238E27FC236}">
                      <a16:creationId xmlns:a16="http://schemas.microsoft.com/office/drawing/2014/main" id="{381AE4CA-CB88-4315-9DD4-4BD7AB664F7C}"/>
                    </a:ext>
                  </a:extLst>
                </p:cNvPr>
                <p:cNvGrpSpPr>
                  <a:grpSpLocks/>
                </p:cNvGrpSpPr>
                <p:nvPr/>
              </p:nvGrpSpPr>
              <p:grpSpPr bwMode="auto">
                <a:xfrm>
                  <a:off x="1484" y="2976"/>
                  <a:ext cx="78" cy="96"/>
                  <a:chOff x="1872" y="1008"/>
                  <a:chExt cx="96" cy="144"/>
                </a:xfrm>
              </p:grpSpPr>
              <p:sp>
                <p:nvSpPr>
                  <p:cNvPr id="38057" name="Line 208">
                    <a:extLst>
                      <a:ext uri="{FF2B5EF4-FFF2-40B4-BE49-F238E27FC236}">
                        <a16:creationId xmlns:a16="http://schemas.microsoft.com/office/drawing/2014/main" id="{23EDBC68-B673-4E80-8B05-1A71A2B3BF59}"/>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58" name="Line 209">
                    <a:extLst>
                      <a:ext uri="{FF2B5EF4-FFF2-40B4-BE49-F238E27FC236}">
                        <a16:creationId xmlns:a16="http://schemas.microsoft.com/office/drawing/2014/main" id="{1896FDA0-A095-40A6-8118-69EA7E82BA03}"/>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8040" name="Group 210">
                  <a:extLst>
                    <a:ext uri="{FF2B5EF4-FFF2-40B4-BE49-F238E27FC236}">
                      <a16:creationId xmlns:a16="http://schemas.microsoft.com/office/drawing/2014/main" id="{41061AE0-A52B-42E2-BF03-77AC8C791056}"/>
                    </a:ext>
                  </a:extLst>
                </p:cNvPr>
                <p:cNvGrpSpPr>
                  <a:grpSpLocks/>
                </p:cNvGrpSpPr>
                <p:nvPr/>
              </p:nvGrpSpPr>
              <p:grpSpPr bwMode="auto">
                <a:xfrm>
                  <a:off x="1562" y="2976"/>
                  <a:ext cx="79" cy="96"/>
                  <a:chOff x="1872" y="1008"/>
                  <a:chExt cx="96" cy="144"/>
                </a:xfrm>
              </p:grpSpPr>
              <p:sp>
                <p:nvSpPr>
                  <p:cNvPr id="38055" name="Line 211">
                    <a:extLst>
                      <a:ext uri="{FF2B5EF4-FFF2-40B4-BE49-F238E27FC236}">
                        <a16:creationId xmlns:a16="http://schemas.microsoft.com/office/drawing/2014/main" id="{75CD7FEC-5557-4742-A22A-D2C882FBE351}"/>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56" name="Line 212">
                    <a:extLst>
                      <a:ext uri="{FF2B5EF4-FFF2-40B4-BE49-F238E27FC236}">
                        <a16:creationId xmlns:a16="http://schemas.microsoft.com/office/drawing/2014/main" id="{065D24F5-3B21-493D-9B21-9301B074258B}"/>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8041" name="Group 213">
                  <a:extLst>
                    <a:ext uri="{FF2B5EF4-FFF2-40B4-BE49-F238E27FC236}">
                      <a16:creationId xmlns:a16="http://schemas.microsoft.com/office/drawing/2014/main" id="{BB82023C-8108-4BFC-B589-562AA9C2F560}"/>
                    </a:ext>
                  </a:extLst>
                </p:cNvPr>
                <p:cNvGrpSpPr>
                  <a:grpSpLocks/>
                </p:cNvGrpSpPr>
                <p:nvPr/>
              </p:nvGrpSpPr>
              <p:grpSpPr bwMode="auto">
                <a:xfrm>
                  <a:off x="1641" y="2976"/>
                  <a:ext cx="78" cy="96"/>
                  <a:chOff x="1872" y="1008"/>
                  <a:chExt cx="96" cy="144"/>
                </a:xfrm>
              </p:grpSpPr>
              <p:sp>
                <p:nvSpPr>
                  <p:cNvPr id="38053" name="Line 214">
                    <a:extLst>
                      <a:ext uri="{FF2B5EF4-FFF2-40B4-BE49-F238E27FC236}">
                        <a16:creationId xmlns:a16="http://schemas.microsoft.com/office/drawing/2014/main" id="{619418B1-B7A9-45BF-9DE7-F642DD9FAB33}"/>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54" name="Line 215">
                    <a:extLst>
                      <a:ext uri="{FF2B5EF4-FFF2-40B4-BE49-F238E27FC236}">
                        <a16:creationId xmlns:a16="http://schemas.microsoft.com/office/drawing/2014/main" id="{0E15BD48-1D76-4BDE-A93A-B578BF40FED9}"/>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8042" name="Group 216">
                  <a:extLst>
                    <a:ext uri="{FF2B5EF4-FFF2-40B4-BE49-F238E27FC236}">
                      <a16:creationId xmlns:a16="http://schemas.microsoft.com/office/drawing/2014/main" id="{92F674A3-F85A-4CB9-91BD-8332826B3062}"/>
                    </a:ext>
                  </a:extLst>
                </p:cNvPr>
                <p:cNvGrpSpPr>
                  <a:grpSpLocks/>
                </p:cNvGrpSpPr>
                <p:nvPr/>
              </p:nvGrpSpPr>
              <p:grpSpPr bwMode="auto">
                <a:xfrm>
                  <a:off x="1719" y="2976"/>
                  <a:ext cx="79" cy="96"/>
                  <a:chOff x="1872" y="1008"/>
                  <a:chExt cx="96" cy="144"/>
                </a:xfrm>
              </p:grpSpPr>
              <p:sp>
                <p:nvSpPr>
                  <p:cNvPr id="38051" name="Line 217">
                    <a:extLst>
                      <a:ext uri="{FF2B5EF4-FFF2-40B4-BE49-F238E27FC236}">
                        <a16:creationId xmlns:a16="http://schemas.microsoft.com/office/drawing/2014/main" id="{3FBD57A5-B38C-416B-B22E-D1DB44D6B5D6}"/>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52" name="Line 218">
                    <a:extLst>
                      <a:ext uri="{FF2B5EF4-FFF2-40B4-BE49-F238E27FC236}">
                        <a16:creationId xmlns:a16="http://schemas.microsoft.com/office/drawing/2014/main" id="{2ED7FCF2-7C80-4638-B1D1-FCA62E042FBF}"/>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8043" name="Group 219">
                  <a:extLst>
                    <a:ext uri="{FF2B5EF4-FFF2-40B4-BE49-F238E27FC236}">
                      <a16:creationId xmlns:a16="http://schemas.microsoft.com/office/drawing/2014/main" id="{8C8EB67A-A9C4-49EC-BE61-109648D922AB}"/>
                    </a:ext>
                  </a:extLst>
                </p:cNvPr>
                <p:cNvGrpSpPr>
                  <a:grpSpLocks/>
                </p:cNvGrpSpPr>
                <p:nvPr/>
              </p:nvGrpSpPr>
              <p:grpSpPr bwMode="auto">
                <a:xfrm>
                  <a:off x="1798" y="2976"/>
                  <a:ext cx="78" cy="96"/>
                  <a:chOff x="1872" y="1008"/>
                  <a:chExt cx="96" cy="144"/>
                </a:xfrm>
              </p:grpSpPr>
              <p:sp>
                <p:nvSpPr>
                  <p:cNvPr id="38049" name="Line 220">
                    <a:extLst>
                      <a:ext uri="{FF2B5EF4-FFF2-40B4-BE49-F238E27FC236}">
                        <a16:creationId xmlns:a16="http://schemas.microsoft.com/office/drawing/2014/main" id="{354EEED9-3E5D-4F1D-AD05-FE4EF818250A}"/>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50" name="Line 221">
                    <a:extLst>
                      <a:ext uri="{FF2B5EF4-FFF2-40B4-BE49-F238E27FC236}">
                        <a16:creationId xmlns:a16="http://schemas.microsoft.com/office/drawing/2014/main" id="{BF939FFE-F92F-438F-9121-1D49BA04E147}"/>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8044" name="Group 222">
                  <a:extLst>
                    <a:ext uri="{FF2B5EF4-FFF2-40B4-BE49-F238E27FC236}">
                      <a16:creationId xmlns:a16="http://schemas.microsoft.com/office/drawing/2014/main" id="{3FA4FE04-9D26-49BD-B415-7AB4F3757E79}"/>
                    </a:ext>
                  </a:extLst>
                </p:cNvPr>
                <p:cNvGrpSpPr>
                  <a:grpSpLocks/>
                </p:cNvGrpSpPr>
                <p:nvPr/>
              </p:nvGrpSpPr>
              <p:grpSpPr bwMode="auto">
                <a:xfrm>
                  <a:off x="1876" y="2976"/>
                  <a:ext cx="79" cy="96"/>
                  <a:chOff x="1872" y="1008"/>
                  <a:chExt cx="96" cy="144"/>
                </a:xfrm>
              </p:grpSpPr>
              <p:sp>
                <p:nvSpPr>
                  <p:cNvPr id="38047" name="Line 223">
                    <a:extLst>
                      <a:ext uri="{FF2B5EF4-FFF2-40B4-BE49-F238E27FC236}">
                        <a16:creationId xmlns:a16="http://schemas.microsoft.com/office/drawing/2014/main" id="{EFDE4A2C-F418-494C-826B-C9782CC8B32E}"/>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48" name="Line 224">
                    <a:extLst>
                      <a:ext uri="{FF2B5EF4-FFF2-40B4-BE49-F238E27FC236}">
                        <a16:creationId xmlns:a16="http://schemas.microsoft.com/office/drawing/2014/main" id="{3A113E24-6CA1-4FFB-9839-9E3FD6B3B372}"/>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38045" name="Line 225">
                  <a:extLst>
                    <a:ext uri="{FF2B5EF4-FFF2-40B4-BE49-F238E27FC236}">
                      <a16:creationId xmlns:a16="http://schemas.microsoft.com/office/drawing/2014/main" id="{CF827C71-7070-4693-B869-4A3FA894A802}"/>
                    </a:ext>
                  </a:extLst>
                </p:cNvPr>
                <p:cNvSpPr>
                  <a:spLocks noChangeShapeType="1"/>
                </p:cNvSpPr>
                <p:nvPr/>
              </p:nvSpPr>
              <p:spPr bwMode="auto">
                <a:xfrm>
                  <a:off x="2016" y="3024"/>
                  <a:ext cx="336"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46" name="Line 226">
                  <a:extLst>
                    <a:ext uri="{FF2B5EF4-FFF2-40B4-BE49-F238E27FC236}">
                      <a16:creationId xmlns:a16="http://schemas.microsoft.com/office/drawing/2014/main" id="{47FEE6D4-BF81-4574-877D-B12425F03FF6}"/>
                    </a:ext>
                  </a:extLst>
                </p:cNvPr>
                <p:cNvSpPr>
                  <a:spLocks noChangeShapeType="1"/>
                </p:cNvSpPr>
                <p:nvPr/>
              </p:nvSpPr>
              <p:spPr bwMode="auto">
                <a:xfrm>
                  <a:off x="1008" y="3024"/>
                  <a:ext cx="336"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sp>
          <p:nvSpPr>
            <p:cNvPr id="38030" name="Text Box 227">
              <a:extLst>
                <a:ext uri="{FF2B5EF4-FFF2-40B4-BE49-F238E27FC236}">
                  <a16:creationId xmlns:a16="http://schemas.microsoft.com/office/drawing/2014/main" id="{65D7520B-3AB3-4F80-A92F-071221018C10}"/>
                </a:ext>
              </a:extLst>
            </p:cNvPr>
            <p:cNvSpPr txBox="1">
              <a:spLocks noChangeArrowheads="1"/>
            </p:cNvSpPr>
            <p:nvPr/>
          </p:nvSpPr>
          <p:spPr bwMode="auto">
            <a:xfrm>
              <a:off x="2304" y="864"/>
              <a:ext cx="48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FF0000"/>
                  </a:solidFill>
                </a:rPr>
                <a:t>Load</a:t>
              </a:r>
            </a:p>
          </p:txBody>
        </p:sp>
        <p:sp>
          <p:nvSpPr>
            <p:cNvPr id="38031" name="Text Box 228">
              <a:extLst>
                <a:ext uri="{FF2B5EF4-FFF2-40B4-BE49-F238E27FC236}">
                  <a16:creationId xmlns:a16="http://schemas.microsoft.com/office/drawing/2014/main" id="{20D682DA-7B10-449C-B4AB-DB00B8E32A16}"/>
                </a:ext>
              </a:extLst>
            </p:cNvPr>
            <p:cNvSpPr txBox="1">
              <a:spLocks noChangeArrowheads="1"/>
            </p:cNvSpPr>
            <p:nvPr/>
          </p:nvSpPr>
          <p:spPr bwMode="auto">
            <a:xfrm>
              <a:off x="480" y="912"/>
              <a:ext cx="2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0066FF"/>
                  </a:solidFill>
                </a:rPr>
                <a:t>P</a:t>
              </a:r>
            </a:p>
          </p:txBody>
        </p:sp>
        <p:sp>
          <p:nvSpPr>
            <p:cNvPr id="38032" name="Text Box 229">
              <a:extLst>
                <a:ext uri="{FF2B5EF4-FFF2-40B4-BE49-F238E27FC236}">
                  <a16:creationId xmlns:a16="http://schemas.microsoft.com/office/drawing/2014/main" id="{9902E9D5-6C72-4A28-8F6B-6F6081AD51D0}"/>
                </a:ext>
              </a:extLst>
            </p:cNvPr>
            <p:cNvSpPr txBox="1">
              <a:spLocks noChangeArrowheads="1"/>
            </p:cNvSpPr>
            <p:nvPr/>
          </p:nvSpPr>
          <p:spPr bwMode="auto">
            <a:xfrm>
              <a:off x="1920" y="912"/>
              <a:ext cx="2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0066FF"/>
                  </a:solidFill>
                </a:rPr>
                <a:t>S</a:t>
              </a:r>
            </a:p>
          </p:txBody>
        </p:sp>
      </p:grpSp>
      <p:grpSp>
        <p:nvGrpSpPr>
          <p:cNvPr id="47440" name="Group 336">
            <a:extLst>
              <a:ext uri="{FF2B5EF4-FFF2-40B4-BE49-F238E27FC236}">
                <a16:creationId xmlns:a16="http://schemas.microsoft.com/office/drawing/2014/main" id="{5239E3A8-D7FA-443D-8539-9168F8A23136}"/>
              </a:ext>
            </a:extLst>
          </p:cNvPr>
          <p:cNvGrpSpPr>
            <a:grpSpLocks/>
          </p:cNvGrpSpPr>
          <p:nvPr/>
        </p:nvGrpSpPr>
        <p:grpSpPr bwMode="auto">
          <a:xfrm>
            <a:off x="6452460" y="2177372"/>
            <a:ext cx="3563779" cy="1930380"/>
            <a:chOff x="3360" y="384"/>
            <a:chExt cx="2304" cy="1248"/>
          </a:xfrm>
        </p:grpSpPr>
        <p:sp>
          <p:nvSpPr>
            <p:cNvPr id="37898" name="Text Box 230">
              <a:extLst>
                <a:ext uri="{FF2B5EF4-FFF2-40B4-BE49-F238E27FC236}">
                  <a16:creationId xmlns:a16="http://schemas.microsoft.com/office/drawing/2014/main" id="{0F53D873-98BA-4DF2-94D9-12336368742F}"/>
                </a:ext>
              </a:extLst>
            </p:cNvPr>
            <p:cNvSpPr txBox="1">
              <a:spLocks noChangeArrowheads="1"/>
            </p:cNvSpPr>
            <p:nvPr/>
          </p:nvSpPr>
          <p:spPr bwMode="auto">
            <a:xfrm>
              <a:off x="3648" y="912"/>
              <a:ext cx="2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0066FF"/>
                  </a:solidFill>
                </a:rPr>
                <a:t>P</a:t>
              </a:r>
            </a:p>
          </p:txBody>
        </p:sp>
        <p:sp>
          <p:nvSpPr>
            <p:cNvPr id="37899" name="Text Box 231">
              <a:extLst>
                <a:ext uri="{FF2B5EF4-FFF2-40B4-BE49-F238E27FC236}">
                  <a16:creationId xmlns:a16="http://schemas.microsoft.com/office/drawing/2014/main" id="{6CE5810B-EA02-4ADA-B5B2-1C6C6934659E}"/>
                </a:ext>
              </a:extLst>
            </p:cNvPr>
            <p:cNvSpPr txBox="1">
              <a:spLocks noChangeArrowheads="1"/>
            </p:cNvSpPr>
            <p:nvPr/>
          </p:nvSpPr>
          <p:spPr bwMode="auto">
            <a:xfrm>
              <a:off x="5088" y="912"/>
              <a:ext cx="2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0066FF"/>
                  </a:solidFill>
                </a:rPr>
                <a:t>S</a:t>
              </a:r>
            </a:p>
          </p:txBody>
        </p:sp>
        <p:sp>
          <p:nvSpPr>
            <p:cNvPr id="37900" name="Line 234">
              <a:extLst>
                <a:ext uri="{FF2B5EF4-FFF2-40B4-BE49-F238E27FC236}">
                  <a16:creationId xmlns:a16="http://schemas.microsoft.com/office/drawing/2014/main" id="{31F287ED-7AFC-44C1-9371-A9BD9E10D511}"/>
                </a:ext>
              </a:extLst>
            </p:cNvPr>
            <p:cNvSpPr>
              <a:spLocks noChangeShapeType="1"/>
            </p:cNvSpPr>
            <p:nvPr/>
          </p:nvSpPr>
          <p:spPr bwMode="auto">
            <a:xfrm>
              <a:off x="3456" y="1104"/>
              <a:ext cx="0" cy="240"/>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7901" name="Line 235">
              <a:extLst>
                <a:ext uri="{FF2B5EF4-FFF2-40B4-BE49-F238E27FC236}">
                  <a16:creationId xmlns:a16="http://schemas.microsoft.com/office/drawing/2014/main" id="{B51AE67B-8A28-4CD9-B07E-1D865082251D}"/>
                </a:ext>
              </a:extLst>
            </p:cNvPr>
            <p:cNvSpPr>
              <a:spLocks noChangeShapeType="1"/>
            </p:cNvSpPr>
            <p:nvPr/>
          </p:nvSpPr>
          <p:spPr bwMode="auto">
            <a:xfrm>
              <a:off x="3456" y="672"/>
              <a:ext cx="0" cy="288"/>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7902" name="Group 236">
              <a:extLst>
                <a:ext uri="{FF2B5EF4-FFF2-40B4-BE49-F238E27FC236}">
                  <a16:creationId xmlns:a16="http://schemas.microsoft.com/office/drawing/2014/main" id="{20581B7E-0712-4FE3-8C91-88250A4C65CF}"/>
                </a:ext>
              </a:extLst>
            </p:cNvPr>
            <p:cNvGrpSpPr>
              <a:grpSpLocks/>
            </p:cNvGrpSpPr>
            <p:nvPr/>
          </p:nvGrpSpPr>
          <p:grpSpPr bwMode="auto">
            <a:xfrm>
              <a:off x="3360" y="912"/>
              <a:ext cx="192" cy="192"/>
              <a:chOff x="2736" y="1488"/>
              <a:chExt cx="192" cy="192"/>
            </a:xfrm>
          </p:grpSpPr>
          <p:sp>
            <p:nvSpPr>
              <p:cNvPr id="38023" name="Oval 237">
                <a:extLst>
                  <a:ext uri="{FF2B5EF4-FFF2-40B4-BE49-F238E27FC236}">
                    <a16:creationId xmlns:a16="http://schemas.microsoft.com/office/drawing/2014/main" id="{CEFAD2BB-6B65-4C76-8676-86AD31759727}"/>
                  </a:ext>
                </a:extLst>
              </p:cNvPr>
              <p:cNvSpPr>
                <a:spLocks noChangeArrowheads="1"/>
              </p:cNvSpPr>
              <p:nvPr/>
            </p:nvSpPr>
            <p:spPr bwMode="auto">
              <a:xfrm rot="-5400000">
                <a:off x="2736" y="1488"/>
                <a:ext cx="192" cy="192"/>
              </a:xfrm>
              <a:prstGeom prst="ellipse">
                <a:avLst/>
              </a:prstGeom>
              <a:solidFill>
                <a:schemeClr val="tx1"/>
              </a:solidFill>
              <a:ln w="28575">
                <a:solidFill>
                  <a:srgbClr val="99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38024" name="Group 238">
                <a:extLst>
                  <a:ext uri="{FF2B5EF4-FFF2-40B4-BE49-F238E27FC236}">
                    <a16:creationId xmlns:a16="http://schemas.microsoft.com/office/drawing/2014/main" id="{DDFC41C2-8B68-4759-9FBC-198340F93E52}"/>
                  </a:ext>
                </a:extLst>
              </p:cNvPr>
              <p:cNvGrpSpPr>
                <a:grpSpLocks/>
              </p:cNvGrpSpPr>
              <p:nvPr/>
            </p:nvGrpSpPr>
            <p:grpSpPr bwMode="auto">
              <a:xfrm rot="10800000">
                <a:off x="2784" y="1536"/>
                <a:ext cx="96" cy="96"/>
                <a:chOff x="2736" y="816"/>
                <a:chExt cx="768" cy="384"/>
              </a:xfrm>
            </p:grpSpPr>
            <p:sp>
              <p:nvSpPr>
                <p:cNvPr id="38025" name="Freeform 239">
                  <a:extLst>
                    <a:ext uri="{FF2B5EF4-FFF2-40B4-BE49-F238E27FC236}">
                      <a16:creationId xmlns:a16="http://schemas.microsoft.com/office/drawing/2014/main" id="{44A8B237-D0D0-4274-8A53-880E9CBB95C2}"/>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solidFill>
                  <a:schemeClr val="tx1"/>
                </a:solidFill>
                <a:ln w="28575" cmpd="sng">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26" name="Freeform 240">
                  <a:extLst>
                    <a:ext uri="{FF2B5EF4-FFF2-40B4-BE49-F238E27FC236}">
                      <a16:creationId xmlns:a16="http://schemas.microsoft.com/office/drawing/2014/main" id="{190BDDF6-8E2C-4F5C-9E83-749A34EAAEF8}"/>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 name="T6" fmla="*/ 0 60000 65536"/>
                    <a:gd name="T7" fmla="*/ 0 60000 65536"/>
                    <a:gd name="T8" fmla="*/ 0 60000 65536"/>
                  </a:gdLst>
                  <a:ahLst/>
                  <a:cxnLst>
                    <a:cxn ang="T6">
                      <a:pos x="T0" y="T1"/>
                    </a:cxn>
                    <a:cxn ang="T7">
                      <a:pos x="T2" y="T3"/>
                    </a:cxn>
                    <a:cxn ang="T8">
                      <a:pos x="T4" y="T5"/>
                    </a:cxn>
                  </a:cxnLst>
                  <a:rect l="0" t="0" r="r" b="b"/>
                  <a:pathLst>
                    <a:path w="384" h="192">
                      <a:moveTo>
                        <a:pt x="0" y="192"/>
                      </a:moveTo>
                      <a:cubicBezTo>
                        <a:pt x="64" y="96"/>
                        <a:pt x="128" y="0"/>
                        <a:pt x="192" y="0"/>
                      </a:cubicBezTo>
                      <a:cubicBezTo>
                        <a:pt x="256" y="0"/>
                        <a:pt x="320" y="96"/>
                        <a:pt x="384" y="192"/>
                      </a:cubicBezTo>
                    </a:path>
                  </a:pathLst>
                </a:custGeom>
                <a:solidFill>
                  <a:schemeClr val="tx1"/>
                </a:solidFill>
                <a:ln w="28575" cmpd="sng">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sp>
          <p:nvSpPr>
            <p:cNvPr id="37903" name="Text Box 270">
              <a:extLst>
                <a:ext uri="{FF2B5EF4-FFF2-40B4-BE49-F238E27FC236}">
                  <a16:creationId xmlns:a16="http://schemas.microsoft.com/office/drawing/2014/main" id="{89529167-1F34-4938-BA28-FAEA479AA915}"/>
                </a:ext>
              </a:extLst>
            </p:cNvPr>
            <p:cNvSpPr txBox="1">
              <a:spLocks noChangeArrowheads="1"/>
            </p:cNvSpPr>
            <p:nvPr/>
          </p:nvSpPr>
          <p:spPr bwMode="auto">
            <a:xfrm>
              <a:off x="5184" y="1200"/>
              <a:ext cx="48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FF0000"/>
                  </a:solidFill>
                </a:rPr>
                <a:t>Load</a:t>
              </a:r>
            </a:p>
          </p:txBody>
        </p:sp>
        <p:grpSp>
          <p:nvGrpSpPr>
            <p:cNvPr id="37904" name="Group 334">
              <a:extLst>
                <a:ext uri="{FF2B5EF4-FFF2-40B4-BE49-F238E27FC236}">
                  <a16:creationId xmlns:a16="http://schemas.microsoft.com/office/drawing/2014/main" id="{84638FAA-35AF-41E1-8AD8-F9F38FC07FD0}"/>
                </a:ext>
              </a:extLst>
            </p:cNvPr>
            <p:cNvGrpSpPr>
              <a:grpSpLocks/>
            </p:cNvGrpSpPr>
            <p:nvPr/>
          </p:nvGrpSpPr>
          <p:grpSpPr bwMode="auto">
            <a:xfrm>
              <a:off x="3456" y="384"/>
              <a:ext cx="2112" cy="1248"/>
              <a:chOff x="3456" y="384"/>
              <a:chExt cx="2112" cy="1248"/>
            </a:xfrm>
          </p:grpSpPr>
          <p:grpSp>
            <p:nvGrpSpPr>
              <p:cNvPr id="37905" name="Group 5">
                <a:extLst>
                  <a:ext uri="{FF2B5EF4-FFF2-40B4-BE49-F238E27FC236}">
                    <a16:creationId xmlns:a16="http://schemas.microsoft.com/office/drawing/2014/main" id="{C6BE0B35-76F7-4DAA-B8CB-3031E6BBC5E8}"/>
                  </a:ext>
                </a:extLst>
              </p:cNvPr>
              <p:cNvGrpSpPr>
                <a:grpSpLocks/>
              </p:cNvGrpSpPr>
              <p:nvPr/>
            </p:nvGrpSpPr>
            <p:grpSpPr bwMode="auto">
              <a:xfrm>
                <a:off x="3456" y="384"/>
                <a:ext cx="2026" cy="1248"/>
                <a:chOff x="3590" y="528"/>
                <a:chExt cx="2026" cy="1248"/>
              </a:xfrm>
            </p:grpSpPr>
            <p:sp>
              <p:nvSpPr>
                <p:cNvPr id="37932" name="Line 6">
                  <a:extLst>
                    <a:ext uri="{FF2B5EF4-FFF2-40B4-BE49-F238E27FC236}">
                      <a16:creationId xmlns:a16="http://schemas.microsoft.com/office/drawing/2014/main" id="{00834A44-35E4-480B-BC97-362E8B43BBD1}"/>
                    </a:ext>
                  </a:extLst>
                </p:cNvPr>
                <p:cNvSpPr>
                  <a:spLocks noChangeShapeType="1"/>
                </p:cNvSpPr>
                <p:nvPr/>
              </p:nvSpPr>
              <p:spPr bwMode="auto">
                <a:xfrm flipH="1">
                  <a:off x="4896" y="1344"/>
                  <a:ext cx="720"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7933" name="AutoShape 7">
                  <a:extLst>
                    <a:ext uri="{FF2B5EF4-FFF2-40B4-BE49-F238E27FC236}">
                      <a16:creationId xmlns:a16="http://schemas.microsoft.com/office/drawing/2014/main" id="{6C50DCC9-BF37-4AC5-AB4E-FAB9FBA2ACF5}"/>
                    </a:ext>
                  </a:extLst>
                </p:cNvPr>
                <p:cNvSpPr>
                  <a:spLocks noChangeArrowheads="1"/>
                </p:cNvSpPr>
                <p:nvPr/>
              </p:nvSpPr>
              <p:spPr bwMode="auto">
                <a:xfrm rot="16200000" flipV="1">
                  <a:off x="4560" y="1104"/>
                  <a:ext cx="1248" cy="96"/>
                </a:xfrm>
                <a:prstGeom prst="parallelogram">
                  <a:avLst>
                    <a:gd name="adj" fmla="val 95815"/>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7934" name="Rectangle 8">
                  <a:extLst>
                    <a:ext uri="{FF2B5EF4-FFF2-40B4-BE49-F238E27FC236}">
                      <a16:creationId xmlns:a16="http://schemas.microsoft.com/office/drawing/2014/main" id="{7D0AA09C-8D39-4227-B4EE-EC0772ACCED8}"/>
                    </a:ext>
                  </a:extLst>
                </p:cNvPr>
                <p:cNvSpPr>
                  <a:spLocks noChangeArrowheads="1"/>
                </p:cNvSpPr>
                <p:nvPr/>
              </p:nvSpPr>
              <p:spPr bwMode="auto">
                <a:xfrm>
                  <a:off x="4272" y="1488"/>
                  <a:ext cx="672" cy="96"/>
                </a:xfrm>
                <a:prstGeom prst="rect">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7935" name="Rectangle 9">
                  <a:extLst>
                    <a:ext uri="{FF2B5EF4-FFF2-40B4-BE49-F238E27FC236}">
                      <a16:creationId xmlns:a16="http://schemas.microsoft.com/office/drawing/2014/main" id="{2AEB4E57-625D-4542-A65E-8AE998EE09C4}"/>
                    </a:ext>
                  </a:extLst>
                </p:cNvPr>
                <p:cNvSpPr>
                  <a:spLocks noChangeArrowheads="1"/>
                </p:cNvSpPr>
                <p:nvPr/>
              </p:nvSpPr>
              <p:spPr bwMode="auto">
                <a:xfrm>
                  <a:off x="4176" y="816"/>
                  <a:ext cx="96" cy="768"/>
                </a:xfrm>
                <a:prstGeom prst="rect">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7936" name="AutoShape 10">
                  <a:extLst>
                    <a:ext uri="{FF2B5EF4-FFF2-40B4-BE49-F238E27FC236}">
                      <a16:creationId xmlns:a16="http://schemas.microsoft.com/office/drawing/2014/main" id="{72EDE311-3720-4AEC-98A5-2296AACDD14E}"/>
                    </a:ext>
                  </a:extLst>
                </p:cNvPr>
                <p:cNvSpPr>
                  <a:spLocks noChangeArrowheads="1"/>
                </p:cNvSpPr>
                <p:nvPr/>
              </p:nvSpPr>
              <p:spPr bwMode="auto">
                <a:xfrm>
                  <a:off x="3984" y="528"/>
                  <a:ext cx="1248" cy="96"/>
                </a:xfrm>
                <a:prstGeom prst="parallelogram">
                  <a:avLst>
                    <a:gd name="adj" fmla="val 103819"/>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7937" name="Line 11">
                  <a:extLst>
                    <a:ext uri="{FF2B5EF4-FFF2-40B4-BE49-F238E27FC236}">
                      <a16:creationId xmlns:a16="http://schemas.microsoft.com/office/drawing/2014/main" id="{56255230-B95A-4EFC-889D-7993E26057F7}"/>
                    </a:ext>
                  </a:extLst>
                </p:cNvPr>
                <p:cNvSpPr>
                  <a:spLocks noChangeShapeType="1"/>
                </p:cNvSpPr>
                <p:nvPr/>
              </p:nvSpPr>
              <p:spPr bwMode="auto">
                <a:xfrm>
                  <a:off x="3600" y="1488"/>
                  <a:ext cx="576"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7938" name="Group 12">
                  <a:extLst>
                    <a:ext uri="{FF2B5EF4-FFF2-40B4-BE49-F238E27FC236}">
                      <a16:creationId xmlns:a16="http://schemas.microsoft.com/office/drawing/2014/main" id="{44356189-0B22-4552-B3B3-999B0C3CF324}"/>
                    </a:ext>
                  </a:extLst>
                </p:cNvPr>
                <p:cNvGrpSpPr>
                  <a:grpSpLocks/>
                </p:cNvGrpSpPr>
                <p:nvPr/>
              </p:nvGrpSpPr>
              <p:grpSpPr bwMode="auto">
                <a:xfrm flipH="1" flipV="1">
                  <a:off x="4224" y="816"/>
                  <a:ext cx="720" cy="720"/>
                  <a:chOff x="1536" y="1728"/>
                  <a:chExt cx="1152" cy="1152"/>
                </a:xfrm>
              </p:grpSpPr>
              <p:sp>
                <p:nvSpPr>
                  <p:cNvPr id="38021" name="Line 13">
                    <a:extLst>
                      <a:ext uri="{FF2B5EF4-FFF2-40B4-BE49-F238E27FC236}">
                        <a16:creationId xmlns:a16="http://schemas.microsoft.com/office/drawing/2014/main" id="{AD22F4DB-804D-4FC9-9488-D189EA28F626}"/>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22" name="Line 14">
                    <a:extLst>
                      <a:ext uri="{FF2B5EF4-FFF2-40B4-BE49-F238E27FC236}">
                        <a16:creationId xmlns:a16="http://schemas.microsoft.com/office/drawing/2014/main" id="{2A330AC2-0C2B-4ED2-A94C-39BE7FC5FBA2}"/>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7939" name="Group 15">
                  <a:extLst>
                    <a:ext uri="{FF2B5EF4-FFF2-40B4-BE49-F238E27FC236}">
                      <a16:creationId xmlns:a16="http://schemas.microsoft.com/office/drawing/2014/main" id="{86FFE049-09BB-4486-BB0D-8515E2D0D63D}"/>
                    </a:ext>
                  </a:extLst>
                </p:cNvPr>
                <p:cNvGrpSpPr>
                  <a:grpSpLocks/>
                </p:cNvGrpSpPr>
                <p:nvPr/>
              </p:nvGrpSpPr>
              <p:grpSpPr bwMode="auto">
                <a:xfrm flipH="1" flipV="1">
                  <a:off x="4272" y="768"/>
                  <a:ext cx="720" cy="720"/>
                  <a:chOff x="1536" y="1728"/>
                  <a:chExt cx="1152" cy="1152"/>
                </a:xfrm>
              </p:grpSpPr>
              <p:sp>
                <p:nvSpPr>
                  <p:cNvPr id="38019" name="Line 16">
                    <a:extLst>
                      <a:ext uri="{FF2B5EF4-FFF2-40B4-BE49-F238E27FC236}">
                        <a16:creationId xmlns:a16="http://schemas.microsoft.com/office/drawing/2014/main" id="{48616BD4-9981-4CED-AB4B-04D006102E78}"/>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20" name="Line 17">
                    <a:extLst>
                      <a:ext uri="{FF2B5EF4-FFF2-40B4-BE49-F238E27FC236}">
                        <a16:creationId xmlns:a16="http://schemas.microsoft.com/office/drawing/2014/main" id="{00F2C1B6-02E2-42D4-9751-8EFC916F6773}"/>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7940" name="Group 18">
                  <a:extLst>
                    <a:ext uri="{FF2B5EF4-FFF2-40B4-BE49-F238E27FC236}">
                      <a16:creationId xmlns:a16="http://schemas.microsoft.com/office/drawing/2014/main" id="{B3442A9C-128E-487D-B193-4DD2E3E1845D}"/>
                    </a:ext>
                  </a:extLst>
                </p:cNvPr>
                <p:cNvGrpSpPr>
                  <a:grpSpLocks/>
                </p:cNvGrpSpPr>
                <p:nvPr/>
              </p:nvGrpSpPr>
              <p:grpSpPr bwMode="auto">
                <a:xfrm>
                  <a:off x="3984" y="624"/>
                  <a:ext cx="1152" cy="1152"/>
                  <a:chOff x="2688" y="1488"/>
                  <a:chExt cx="1152" cy="1152"/>
                </a:xfrm>
              </p:grpSpPr>
              <p:sp>
                <p:nvSpPr>
                  <p:cNvPr id="38015" name="Rectangle 19">
                    <a:extLst>
                      <a:ext uri="{FF2B5EF4-FFF2-40B4-BE49-F238E27FC236}">
                        <a16:creationId xmlns:a16="http://schemas.microsoft.com/office/drawing/2014/main" id="{F7D2A07B-A177-44C1-B308-5B74DA67A6EC}"/>
                      </a:ext>
                    </a:extLst>
                  </p:cNvPr>
                  <p:cNvSpPr>
                    <a:spLocks noChangeArrowheads="1"/>
                  </p:cNvSpPr>
                  <p:nvPr/>
                </p:nvSpPr>
                <p:spPr bwMode="auto">
                  <a:xfrm>
                    <a:off x="2688" y="1488"/>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8016" name="Rectangle 20">
                    <a:extLst>
                      <a:ext uri="{FF2B5EF4-FFF2-40B4-BE49-F238E27FC236}">
                        <a16:creationId xmlns:a16="http://schemas.microsoft.com/office/drawing/2014/main" id="{C8C2F5A9-0484-4469-8498-8428B6EC7779}"/>
                      </a:ext>
                    </a:extLst>
                  </p:cNvPr>
                  <p:cNvSpPr>
                    <a:spLocks noChangeArrowheads="1"/>
                  </p:cNvSpPr>
                  <p:nvPr/>
                </p:nvSpPr>
                <p:spPr bwMode="auto">
                  <a:xfrm rot="5400000">
                    <a:off x="3072" y="2064"/>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8017" name="Rectangle 21">
                    <a:extLst>
                      <a:ext uri="{FF2B5EF4-FFF2-40B4-BE49-F238E27FC236}">
                        <a16:creationId xmlns:a16="http://schemas.microsoft.com/office/drawing/2014/main" id="{84385438-5C0B-4C40-91FF-E5D429626ACA}"/>
                      </a:ext>
                    </a:extLst>
                  </p:cNvPr>
                  <p:cNvSpPr>
                    <a:spLocks noChangeArrowheads="1"/>
                  </p:cNvSpPr>
                  <p:nvPr/>
                </p:nvSpPr>
                <p:spPr bwMode="auto">
                  <a:xfrm>
                    <a:off x="3648" y="1680"/>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8018" name="Rectangle 22">
                    <a:extLst>
                      <a:ext uri="{FF2B5EF4-FFF2-40B4-BE49-F238E27FC236}">
                        <a16:creationId xmlns:a16="http://schemas.microsoft.com/office/drawing/2014/main" id="{02E0BCB5-F098-4E5B-86ED-3FC9E9E76645}"/>
                      </a:ext>
                    </a:extLst>
                  </p:cNvPr>
                  <p:cNvSpPr>
                    <a:spLocks noChangeArrowheads="1"/>
                  </p:cNvSpPr>
                  <p:nvPr/>
                </p:nvSpPr>
                <p:spPr bwMode="auto">
                  <a:xfrm rot="5400000">
                    <a:off x="3264" y="1104"/>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sp>
              <p:nvSpPr>
                <p:cNvPr id="37941" name="Line 23">
                  <a:extLst>
                    <a:ext uri="{FF2B5EF4-FFF2-40B4-BE49-F238E27FC236}">
                      <a16:creationId xmlns:a16="http://schemas.microsoft.com/office/drawing/2014/main" id="{A5E6A66F-A88F-440A-8876-25A904DFB721}"/>
                    </a:ext>
                  </a:extLst>
                </p:cNvPr>
                <p:cNvSpPr>
                  <a:spLocks noChangeShapeType="1"/>
                </p:cNvSpPr>
                <p:nvPr/>
              </p:nvSpPr>
              <p:spPr bwMode="auto">
                <a:xfrm flipV="1">
                  <a:off x="3984" y="528"/>
                  <a:ext cx="96" cy="96"/>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7942" name="Group 24">
                  <a:extLst>
                    <a:ext uri="{FF2B5EF4-FFF2-40B4-BE49-F238E27FC236}">
                      <a16:creationId xmlns:a16="http://schemas.microsoft.com/office/drawing/2014/main" id="{FCA4F1B8-B169-4715-91E1-FAB04A3BC794}"/>
                    </a:ext>
                  </a:extLst>
                </p:cNvPr>
                <p:cNvGrpSpPr>
                  <a:grpSpLocks/>
                </p:cNvGrpSpPr>
                <p:nvPr/>
              </p:nvGrpSpPr>
              <p:grpSpPr bwMode="auto">
                <a:xfrm>
                  <a:off x="4032" y="576"/>
                  <a:ext cx="1152" cy="1152"/>
                  <a:chOff x="1536" y="1728"/>
                  <a:chExt cx="1152" cy="1152"/>
                </a:xfrm>
              </p:grpSpPr>
              <p:sp>
                <p:nvSpPr>
                  <p:cNvPr id="38013" name="Line 25">
                    <a:extLst>
                      <a:ext uri="{FF2B5EF4-FFF2-40B4-BE49-F238E27FC236}">
                        <a16:creationId xmlns:a16="http://schemas.microsoft.com/office/drawing/2014/main" id="{63DF0A12-7C88-4FA7-BA19-49E0D46E14DE}"/>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14" name="Line 26">
                    <a:extLst>
                      <a:ext uri="{FF2B5EF4-FFF2-40B4-BE49-F238E27FC236}">
                        <a16:creationId xmlns:a16="http://schemas.microsoft.com/office/drawing/2014/main" id="{8FB22485-11B1-4A8C-B1BF-D596BFE223B3}"/>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7943" name="Group 27">
                  <a:extLst>
                    <a:ext uri="{FF2B5EF4-FFF2-40B4-BE49-F238E27FC236}">
                      <a16:creationId xmlns:a16="http://schemas.microsoft.com/office/drawing/2014/main" id="{9BA9034F-C12B-4005-8A76-75C29497FA12}"/>
                    </a:ext>
                  </a:extLst>
                </p:cNvPr>
                <p:cNvGrpSpPr>
                  <a:grpSpLocks/>
                </p:cNvGrpSpPr>
                <p:nvPr/>
              </p:nvGrpSpPr>
              <p:grpSpPr bwMode="auto">
                <a:xfrm>
                  <a:off x="4080" y="528"/>
                  <a:ext cx="1152" cy="1152"/>
                  <a:chOff x="1536" y="1728"/>
                  <a:chExt cx="1152" cy="1152"/>
                </a:xfrm>
              </p:grpSpPr>
              <p:sp>
                <p:nvSpPr>
                  <p:cNvPr id="38011" name="Line 28">
                    <a:extLst>
                      <a:ext uri="{FF2B5EF4-FFF2-40B4-BE49-F238E27FC236}">
                        <a16:creationId xmlns:a16="http://schemas.microsoft.com/office/drawing/2014/main" id="{6AE8A8E5-F7C0-4499-9F24-5D51F3C830DE}"/>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8012" name="Line 29">
                    <a:extLst>
                      <a:ext uri="{FF2B5EF4-FFF2-40B4-BE49-F238E27FC236}">
                        <a16:creationId xmlns:a16="http://schemas.microsoft.com/office/drawing/2014/main" id="{299BED84-7FE3-4DB6-B7F4-4981C47EDC3E}"/>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37944" name="Oval 30">
                  <a:extLst>
                    <a:ext uri="{FF2B5EF4-FFF2-40B4-BE49-F238E27FC236}">
                      <a16:creationId xmlns:a16="http://schemas.microsoft.com/office/drawing/2014/main" id="{21A7BBC1-8DBD-41AE-9C1B-360947281BE3}"/>
                    </a:ext>
                  </a:extLst>
                </p:cNvPr>
                <p:cNvSpPr>
                  <a:spLocks noChangeArrowheads="1"/>
                </p:cNvSpPr>
                <p:nvPr/>
              </p:nvSpPr>
              <p:spPr bwMode="auto">
                <a:xfrm>
                  <a:off x="4032" y="72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n-US" altLang="en-US" sz="1754"/>
                </a:p>
              </p:txBody>
            </p:sp>
            <p:sp>
              <p:nvSpPr>
                <p:cNvPr id="37945" name="Oval 31">
                  <a:extLst>
                    <a:ext uri="{FF2B5EF4-FFF2-40B4-BE49-F238E27FC236}">
                      <a16:creationId xmlns:a16="http://schemas.microsoft.com/office/drawing/2014/main" id="{E42CFCCE-A203-4BAC-9612-5D75CB58055D}"/>
                    </a:ext>
                  </a:extLst>
                </p:cNvPr>
                <p:cNvSpPr>
                  <a:spLocks noChangeArrowheads="1"/>
                </p:cNvSpPr>
                <p:nvPr/>
              </p:nvSpPr>
              <p:spPr bwMode="auto">
                <a:xfrm>
                  <a:off x="4032" y="168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7946" name="Oval 32">
                  <a:extLst>
                    <a:ext uri="{FF2B5EF4-FFF2-40B4-BE49-F238E27FC236}">
                      <a16:creationId xmlns:a16="http://schemas.microsoft.com/office/drawing/2014/main" id="{BF2CA6C5-1B91-47ED-B966-6B3AEF3817BD}"/>
                    </a:ext>
                  </a:extLst>
                </p:cNvPr>
                <p:cNvSpPr>
                  <a:spLocks noChangeArrowheads="1"/>
                </p:cNvSpPr>
                <p:nvPr/>
              </p:nvSpPr>
              <p:spPr bwMode="auto">
                <a:xfrm>
                  <a:off x="5040" y="72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7947" name="Oval 33">
                  <a:extLst>
                    <a:ext uri="{FF2B5EF4-FFF2-40B4-BE49-F238E27FC236}">
                      <a16:creationId xmlns:a16="http://schemas.microsoft.com/office/drawing/2014/main" id="{44C52515-A083-433C-B24B-F151F044B9F5}"/>
                    </a:ext>
                  </a:extLst>
                </p:cNvPr>
                <p:cNvSpPr>
                  <a:spLocks noChangeArrowheads="1"/>
                </p:cNvSpPr>
                <p:nvPr/>
              </p:nvSpPr>
              <p:spPr bwMode="auto">
                <a:xfrm>
                  <a:off x="5040" y="168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37948" name="Group 34">
                  <a:extLst>
                    <a:ext uri="{FF2B5EF4-FFF2-40B4-BE49-F238E27FC236}">
                      <a16:creationId xmlns:a16="http://schemas.microsoft.com/office/drawing/2014/main" id="{694C434C-A299-4554-9E2D-43881EF0AE5B}"/>
                    </a:ext>
                  </a:extLst>
                </p:cNvPr>
                <p:cNvGrpSpPr>
                  <a:grpSpLocks/>
                </p:cNvGrpSpPr>
                <p:nvPr/>
              </p:nvGrpSpPr>
              <p:grpSpPr bwMode="auto">
                <a:xfrm rot="5400000">
                  <a:off x="4056" y="1224"/>
                  <a:ext cx="144" cy="384"/>
                  <a:chOff x="2832" y="3312"/>
                  <a:chExt cx="192" cy="432"/>
                </a:xfrm>
              </p:grpSpPr>
              <p:sp>
                <p:nvSpPr>
                  <p:cNvPr id="38004" name="Line 35">
                    <a:extLst>
                      <a:ext uri="{FF2B5EF4-FFF2-40B4-BE49-F238E27FC236}">
                        <a16:creationId xmlns:a16="http://schemas.microsoft.com/office/drawing/2014/main" id="{7AA7B8F4-93A4-467B-9D49-7DA9CA2686CA}"/>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8005" name="Group 36">
                    <a:extLst>
                      <a:ext uri="{FF2B5EF4-FFF2-40B4-BE49-F238E27FC236}">
                        <a16:creationId xmlns:a16="http://schemas.microsoft.com/office/drawing/2014/main" id="{367F0740-8362-4EDB-AD0C-D90CA54BEC65}"/>
                      </a:ext>
                    </a:extLst>
                  </p:cNvPr>
                  <p:cNvGrpSpPr>
                    <a:grpSpLocks/>
                  </p:cNvGrpSpPr>
                  <p:nvPr/>
                </p:nvGrpSpPr>
                <p:grpSpPr bwMode="auto">
                  <a:xfrm>
                    <a:off x="2928" y="3312"/>
                    <a:ext cx="96" cy="96"/>
                    <a:chOff x="3168" y="3312"/>
                    <a:chExt cx="96" cy="96"/>
                  </a:xfrm>
                </p:grpSpPr>
                <p:sp>
                  <p:nvSpPr>
                    <p:cNvPr id="38009" name="Arc 37">
                      <a:extLst>
                        <a:ext uri="{FF2B5EF4-FFF2-40B4-BE49-F238E27FC236}">
                          <a16:creationId xmlns:a16="http://schemas.microsoft.com/office/drawing/2014/main" id="{6B473CAC-8F82-4BBB-A5E6-AE8E6AECE967}"/>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010" name="Arc 38">
                      <a:extLst>
                        <a:ext uri="{FF2B5EF4-FFF2-40B4-BE49-F238E27FC236}">
                          <a16:creationId xmlns:a16="http://schemas.microsoft.com/office/drawing/2014/main" id="{16E437F2-DBCD-4BB4-8F3B-A14B33632C08}"/>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8006" name="Group 39">
                    <a:extLst>
                      <a:ext uri="{FF2B5EF4-FFF2-40B4-BE49-F238E27FC236}">
                        <a16:creationId xmlns:a16="http://schemas.microsoft.com/office/drawing/2014/main" id="{DD30EC1B-DFE3-450E-B18E-8378F8871BC6}"/>
                      </a:ext>
                    </a:extLst>
                  </p:cNvPr>
                  <p:cNvGrpSpPr>
                    <a:grpSpLocks/>
                  </p:cNvGrpSpPr>
                  <p:nvPr/>
                </p:nvGrpSpPr>
                <p:grpSpPr bwMode="auto">
                  <a:xfrm flipH="1" flipV="1">
                    <a:off x="2832" y="3648"/>
                    <a:ext cx="96" cy="96"/>
                    <a:chOff x="3168" y="3312"/>
                    <a:chExt cx="96" cy="96"/>
                  </a:xfrm>
                </p:grpSpPr>
                <p:sp>
                  <p:nvSpPr>
                    <p:cNvPr id="38007" name="Arc 40">
                      <a:extLst>
                        <a:ext uri="{FF2B5EF4-FFF2-40B4-BE49-F238E27FC236}">
                          <a16:creationId xmlns:a16="http://schemas.microsoft.com/office/drawing/2014/main" id="{64D574D5-905C-499B-986B-C06A929AA9A7}"/>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008" name="Arc 41">
                      <a:extLst>
                        <a:ext uri="{FF2B5EF4-FFF2-40B4-BE49-F238E27FC236}">
                          <a16:creationId xmlns:a16="http://schemas.microsoft.com/office/drawing/2014/main" id="{6D761D3D-0FB3-478D-8416-47689BB1D7D9}"/>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7949" name="Group 42">
                  <a:extLst>
                    <a:ext uri="{FF2B5EF4-FFF2-40B4-BE49-F238E27FC236}">
                      <a16:creationId xmlns:a16="http://schemas.microsoft.com/office/drawing/2014/main" id="{7AC3B9D0-8FE3-4714-9C96-D073614EAD99}"/>
                    </a:ext>
                  </a:extLst>
                </p:cNvPr>
                <p:cNvGrpSpPr>
                  <a:grpSpLocks/>
                </p:cNvGrpSpPr>
                <p:nvPr/>
              </p:nvGrpSpPr>
              <p:grpSpPr bwMode="auto">
                <a:xfrm rot="5400000">
                  <a:off x="4056" y="1080"/>
                  <a:ext cx="144" cy="384"/>
                  <a:chOff x="2832" y="3312"/>
                  <a:chExt cx="192" cy="432"/>
                </a:xfrm>
              </p:grpSpPr>
              <p:sp>
                <p:nvSpPr>
                  <p:cNvPr id="37997" name="Line 43">
                    <a:extLst>
                      <a:ext uri="{FF2B5EF4-FFF2-40B4-BE49-F238E27FC236}">
                        <a16:creationId xmlns:a16="http://schemas.microsoft.com/office/drawing/2014/main" id="{456E93C0-DE3B-4C95-83B0-49CE64C73B0B}"/>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7998" name="Group 44">
                    <a:extLst>
                      <a:ext uri="{FF2B5EF4-FFF2-40B4-BE49-F238E27FC236}">
                        <a16:creationId xmlns:a16="http://schemas.microsoft.com/office/drawing/2014/main" id="{104014B6-78D3-40F6-A42D-D2315EE22FBB}"/>
                      </a:ext>
                    </a:extLst>
                  </p:cNvPr>
                  <p:cNvGrpSpPr>
                    <a:grpSpLocks/>
                  </p:cNvGrpSpPr>
                  <p:nvPr/>
                </p:nvGrpSpPr>
                <p:grpSpPr bwMode="auto">
                  <a:xfrm>
                    <a:off x="2928" y="3312"/>
                    <a:ext cx="96" cy="96"/>
                    <a:chOff x="3168" y="3312"/>
                    <a:chExt cx="96" cy="96"/>
                  </a:xfrm>
                </p:grpSpPr>
                <p:sp>
                  <p:nvSpPr>
                    <p:cNvPr id="38002" name="Arc 45">
                      <a:extLst>
                        <a:ext uri="{FF2B5EF4-FFF2-40B4-BE49-F238E27FC236}">
                          <a16:creationId xmlns:a16="http://schemas.microsoft.com/office/drawing/2014/main" id="{B5CE7A69-6FD9-46F8-A799-59B577F7ED35}"/>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003" name="Arc 46">
                      <a:extLst>
                        <a:ext uri="{FF2B5EF4-FFF2-40B4-BE49-F238E27FC236}">
                          <a16:creationId xmlns:a16="http://schemas.microsoft.com/office/drawing/2014/main" id="{1DF58CD3-8DD2-418A-983C-321439444678}"/>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7999" name="Group 47">
                    <a:extLst>
                      <a:ext uri="{FF2B5EF4-FFF2-40B4-BE49-F238E27FC236}">
                        <a16:creationId xmlns:a16="http://schemas.microsoft.com/office/drawing/2014/main" id="{97A6C843-04A6-4B01-9644-158A528664AC}"/>
                      </a:ext>
                    </a:extLst>
                  </p:cNvPr>
                  <p:cNvGrpSpPr>
                    <a:grpSpLocks/>
                  </p:cNvGrpSpPr>
                  <p:nvPr/>
                </p:nvGrpSpPr>
                <p:grpSpPr bwMode="auto">
                  <a:xfrm flipH="1" flipV="1">
                    <a:off x="2832" y="3648"/>
                    <a:ext cx="96" cy="96"/>
                    <a:chOff x="3168" y="3312"/>
                    <a:chExt cx="96" cy="96"/>
                  </a:xfrm>
                </p:grpSpPr>
                <p:sp>
                  <p:nvSpPr>
                    <p:cNvPr id="38000" name="Arc 48">
                      <a:extLst>
                        <a:ext uri="{FF2B5EF4-FFF2-40B4-BE49-F238E27FC236}">
                          <a16:creationId xmlns:a16="http://schemas.microsoft.com/office/drawing/2014/main" id="{BC77C4FD-94DE-4CC2-A427-4887D465089B}"/>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8001" name="Arc 49">
                      <a:extLst>
                        <a:ext uri="{FF2B5EF4-FFF2-40B4-BE49-F238E27FC236}">
                          <a16:creationId xmlns:a16="http://schemas.microsoft.com/office/drawing/2014/main" id="{F838118E-66F6-4A4B-882F-8CAECF3F5B57}"/>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7950" name="Group 50">
                  <a:extLst>
                    <a:ext uri="{FF2B5EF4-FFF2-40B4-BE49-F238E27FC236}">
                      <a16:creationId xmlns:a16="http://schemas.microsoft.com/office/drawing/2014/main" id="{C1AE1F6B-FC5F-478A-BCFC-450170E0B119}"/>
                    </a:ext>
                  </a:extLst>
                </p:cNvPr>
                <p:cNvGrpSpPr>
                  <a:grpSpLocks/>
                </p:cNvGrpSpPr>
                <p:nvPr/>
              </p:nvGrpSpPr>
              <p:grpSpPr bwMode="auto">
                <a:xfrm rot="5400000">
                  <a:off x="4056" y="936"/>
                  <a:ext cx="144" cy="384"/>
                  <a:chOff x="2832" y="3312"/>
                  <a:chExt cx="192" cy="432"/>
                </a:xfrm>
              </p:grpSpPr>
              <p:sp>
                <p:nvSpPr>
                  <p:cNvPr id="37990" name="Line 51">
                    <a:extLst>
                      <a:ext uri="{FF2B5EF4-FFF2-40B4-BE49-F238E27FC236}">
                        <a16:creationId xmlns:a16="http://schemas.microsoft.com/office/drawing/2014/main" id="{1922BF2A-FB10-46BB-A7F1-96FB09A7E4D7}"/>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7991" name="Group 52">
                    <a:extLst>
                      <a:ext uri="{FF2B5EF4-FFF2-40B4-BE49-F238E27FC236}">
                        <a16:creationId xmlns:a16="http://schemas.microsoft.com/office/drawing/2014/main" id="{FF4BA968-4C7D-452A-AE72-95D5682FC187}"/>
                      </a:ext>
                    </a:extLst>
                  </p:cNvPr>
                  <p:cNvGrpSpPr>
                    <a:grpSpLocks/>
                  </p:cNvGrpSpPr>
                  <p:nvPr/>
                </p:nvGrpSpPr>
                <p:grpSpPr bwMode="auto">
                  <a:xfrm>
                    <a:off x="2928" y="3312"/>
                    <a:ext cx="96" cy="96"/>
                    <a:chOff x="3168" y="3312"/>
                    <a:chExt cx="96" cy="96"/>
                  </a:xfrm>
                </p:grpSpPr>
                <p:sp>
                  <p:nvSpPr>
                    <p:cNvPr id="37995" name="Arc 53">
                      <a:extLst>
                        <a:ext uri="{FF2B5EF4-FFF2-40B4-BE49-F238E27FC236}">
                          <a16:creationId xmlns:a16="http://schemas.microsoft.com/office/drawing/2014/main" id="{1075C090-6869-492E-97A6-D291176D1F15}"/>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7996" name="Arc 54">
                      <a:extLst>
                        <a:ext uri="{FF2B5EF4-FFF2-40B4-BE49-F238E27FC236}">
                          <a16:creationId xmlns:a16="http://schemas.microsoft.com/office/drawing/2014/main" id="{AE7114CF-A415-4EA6-A3A6-2CD9D26FFB41}"/>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7992" name="Group 55">
                    <a:extLst>
                      <a:ext uri="{FF2B5EF4-FFF2-40B4-BE49-F238E27FC236}">
                        <a16:creationId xmlns:a16="http://schemas.microsoft.com/office/drawing/2014/main" id="{3A2B73B4-64C6-4156-9BAA-8D876C73A6D7}"/>
                      </a:ext>
                    </a:extLst>
                  </p:cNvPr>
                  <p:cNvGrpSpPr>
                    <a:grpSpLocks/>
                  </p:cNvGrpSpPr>
                  <p:nvPr/>
                </p:nvGrpSpPr>
                <p:grpSpPr bwMode="auto">
                  <a:xfrm flipH="1" flipV="1">
                    <a:off x="2832" y="3648"/>
                    <a:ext cx="96" cy="96"/>
                    <a:chOff x="3168" y="3312"/>
                    <a:chExt cx="96" cy="96"/>
                  </a:xfrm>
                </p:grpSpPr>
                <p:sp>
                  <p:nvSpPr>
                    <p:cNvPr id="37993" name="Arc 56">
                      <a:extLst>
                        <a:ext uri="{FF2B5EF4-FFF2-40B4-BE49-F238E27FC236}">
                          <a16:creationId xmlns:a16="http://schemas.microsoft.com/office/drawing/2014/main" id="{3BF69E29-47E7-498E-9AE5-D25052FC4D87}"/>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7994" name="Arc 57">
                      <a:extLst>
                        <a:ext uri="{FF2B5EF4-FFF2-40B4-BE49-F238E27FC236}">
                          <a16:creationId xmlns:a16="http://schemas.microsoft.com/office/drawing/2014/main" id="{8D7E022C-69BE-48D4-A8FF-CE620D3AE093}"/>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7951" name="Group 58">
                  <a:extLst>
                    <a:ext uri="{FF2B5EF4-FFF2-40B4-BE49-F238E27FC236}">
                      <a16:creationId xmlns:a16="http://schemas.microsoft.com/office/drawing/2014/main" id="{D313535E-B149-4C2E-BAE6-D70ED9105A3B}"/>
                    </a:ext>
                  </a:extLst>
                </p:cNvPr>
                <p:cNvGrpSpPr>
                  <a:grpSpLocks/>
                </p:cNvGrpSpPr>
                <p:nvPr/>
              </p:nvGrpSpPr>
              <p:grpSpPr bwMode="auto">
                <a:xfrm rot="5400000">
                  <a:off x="4056" y="792"/>
                  <a:ext cx="144" cy="384"/>
                  <a:chOff x="2832" y="3312"/>
                  <a:chExt cx="192" cy="432"/>
                </a:xfrm>
              </p:grpSpPr>
              <p:sp>
                <p:nvSpPr>
                  <p:cNvPr id="37983" name="Line 59">
                    <a:extLst>
                      <a:ext uri="{FF2B5EF4-FFF2-40B4-BE49-F238E27FC236}">
                        <a16:creationId xmlns:a16="http://schemas.microsoft.com/office/drawing/2014/main" id="{B346AC29-5F53-45A3-B9C8-F61A69ACBAE6}"/>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7984" name="Group 60">
                    <a:extLst>
                      <a:ext uri="{FF2B5EF4-FFF2-40B4-BE49-F238E27FC236}">
                        <a16:creationId xmlns:a16="http://schemas.microsoft.com/office/drawing/2014/main" id="{961B870C-0F8F-436A-8678-CF402EB58E29}"/>
                      </a:ext>
                    </a:extLst>
                  </p:cNvPr>
                  <p:cNvGrpSpPr>
                    <a:grpSpLocks/>
                  </p:cNvGrpSpPr>
                  <p:nvPr/>
                </p:nvGrpSpPr>
                <p:grpSpPr bwMode="auto">
                  <a:xfrm>
                    <a:off x="2928" y="3312"/>
                    <a:ext cx="96" cy="96"/>
                    <a:chOff x="3168" y="3312"/>
                    <a:chExt cx="96" cy="96"/>
                  </a:xfrm>
                </p:grpSpPr>
                <p:sp>
                  <p:nvSpPr>
                    <p:cNvPr id="37988" name="Arc 61">
                      <a:extLst>
                        <a:ext uri="{FF2B5EF4-FFF2-40B4-BE49-F238E27FC236}">
                          <a16:creationId xmlns:a16="http://schemas.microsoft.com/office/drawing/2014/main" id="{9A4828CA-7EC5-447C-AF80-FE3C62BD9D1D}"/>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7989" name="Arc 62">
                      <a:extLst>
                        <a:ext uri="{FF2B5EF4-FFF2-40B4-BE49-F238E27FC236}">
                          <a16:creationId xmlns:a16="http://schemas.microsoft.com/office/drawing/2014/main" id="{6BC0872F-12AB-4EA5-8E0D-0B10B8267D9A}"/>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7985" name="Group 63">
                    <a:extLst>
                      <a:ext uri="{FF2B5EF4-FFF2-40B4-BE49-F238E27FC236}">
                        <a16:creationId xmlns:a16="http://schemas.microsoft.com/office/drawing/2014/main" id="{E5C5F785-155F-4AEC-87E0-9796710FEF3D}"/>
                      </a:ext>
                    </a:extLst>
                  </p:cNvPr>
                  <p:cNvGrpSpPr>
                    <a:grpSpLocks/>
                  </p:cNvGrpSpPr>
                  <p:nvPr/>
                </p:nvGrpSpPr>
                <p:grpSpPr bwMode="auto">
                  <a:xfrm flipH="1" flipV="1">
                    <a:off x="2832" y="3648"/>
                    <a:ext cx="96" cy="96"/>
                    <a:chOff x="3168" y="3312"/>
                    <a:chExt cx="96" cy="96"/>
                  </a:xfrm>
                </p:grpSpPr>
                <p:sp>
                  <p:nvSpPr>
                    <p:cNvPr id="37986" name="Arc 64">
                      <a:extLst>
                        <a:ext uri="{FF2B5EF4-FFF2-40B4-BE49-F238E27FC236}">
                          <a16:creationId xmlns:a16="http://schemas.microsoft.com/office/drawing/2014/main" id="{D1523FA3-2563-44B7-8C8F-8C7B1F02E1BC}"/>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7987" name="Arc 65">
                      <a:extLst>
                        <a:ext uri="{FF2B5EF4-FFF2-40B4-BE49-F238E27FC236}">
                          <a16:creationId xmlns:a16="http://schemas.microsoft.com/office/drawing/2014/main" id="{F157C23C-757D-41FB-8DA9-963624977F7F}"/>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7952" name="Group 66">
                  <a:extLst>
                    <a:ext uri="{FF2B5EF4-FFF2-40B4-BE49-F238E27FC236}">
                      <a16:creationId xmlns:a16="http://schemas.microsoft.com/office/drawing/2014/main" id="{47625F29-AD7D-4E8C-B217-E76CF1246FF6}"/>
                    </a:ext>
                  </a:extLst>
                </p:cNvPr>
                <p:cNvGrpSpPr>
                  <a:grpSpLocks/>
                </p:cNvGrpSpPr>
                <p:nvPr/>
              </p:nvGrpSpPr>
              <p:grpSpPr bwMode="auto">
                <a:xfrm>
                  <a:off x="3590" y="840"/>
                  <a:ext cx="730" cy="72"/>
                  <a:chOff x="2016" y="1680"/>
                  <a:chExt cx="730" cy="72"/>
                </a:xfrm>
              </p:grpSpPr>
              <p:grpSp>
                <p:nvGrpSpPr>
                  <p:cNvPr id="37977" name="Group 67">
                    <a:extLst>
                      <a:ext uri="{FF2B5EF4-FFF2-40B4-BE49-F238E27FC236}">
                        <a16:creationId xmlns:a16="http://schemas.microsoft.com/office/drawing/2014/main" id="{D00C81F8-BB78-4738-8FB6-0502D685809B}"/>
                      </a:ext>
                    </a:extLst>
                  </p:cNvPr>
                  <p:cNvGrpSpPr>
                    <a:grpSpLocks/>
                  </p:cNvGrpSpPr>
                  <p:nvPr/>
                </p:nvGrpSpPr>
                <p:grpSpPr bwMode="auto">
                  <a:xfrm>
                    <a:off x="2448" y="1680"/>
                    <a:ext cx="298" cy="72"/>
                    <a:chOff x="2533" y="1656"/>
                    <a:chExt cx="298" cy="72"/>
                  </a:xfrm>
                </p:grpSpPr>
                <p:sp>
                  <p:nvSpPr>
                    <p:cNvPr id="37979" name="Line 68">
                      <a:extLst>
                        <a:ext uri="{FF2B5EF4-FFF2-40B4-BE49-F238E27FC236}">
                          <a16:creationId xmlns:a16="http://schemas.microsoft.com/office/drawing/2014/main" id="{E26CAD06-07B7-4B27-8BAB-1E987EA85801}"/>
                        </a:ext>
                      </a:extLst>
                    </p:cNvPr>
                    <p:cNvSpPr>
                      <a:spLocks noChangeShapeType="1"/>
                    </p:cNvSpPr>
                    <p:nvPr/>
                  </p:nvSpPr>
                  <p:spPr bwMode="auto">
                    <a:xfrm rot="5400000">
                      <a:off x="2640" y="1549"/>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7980" name="Group 69">
                      <a:extLst>
                        <a:ext uri="{FF2B5EF4-FFF2-40B4-BE49-F238E27FC236}">
                          <a16:creationId xmlns:a16="http://schemas.microsoft.com/office/drawing/2014/main" id="{00CA45E1-6D4A-4B43-8AAD-20E157560A00}"/>
                        </a:ext>
                      </a:extLst>
                    </p:cNvPr>
                    <p:cNvGrpSpPr>
                      <a:grpSpLocks/>
                    </p:cNvGrpSpPr>
                    <p:nvPr/>
                  </p:nvGrpSpPr>
                  <p:grpSpPr bwMode="auto">
                    <a:xfrm rot="5400000">
                      <a:off x="2753" y="1649"/>
                      <a:ext cx="72" cy="85"/>
                      <a:chOff x="3168" y="3312"/>
                      <a:chExt cx="96" cy="96"/>
                    </a:xfrm>
                  </p:grpSpPr>
                  <p:sp>
                    <p:nvSpPr>
                      <p:cNvPr id="37981" name="Arc 70">
                        <a:extLst>
                          <a:ext uri="{FF2B5EF4-FFF2-40B4-BE49-F238E27FC236}">
                            <a16:creationId xmlns:a16="http://schemas.microsoft.com/office/drawing/2014/main" id="{AAE4F152-F357-4A4F-9AE2-62FE5DF7D348}"/>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7982" name="Arc 71">
                        <a:extLst>
                          <a:ext uri="{FF2B5EF4-FFF2-40B4-BE49-F238E27FC236}">
                            <a16:creationId xmlns:a16="http://schemas.microsoft.com/office/drawing/2014/main" id="{CEABD2B3-A4F1-467F-A7D3-C4A837A502C7}"/>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sp>
                <p:nvSpPr>
                  <p:cNvPr id="37978" name="Line 72">
                    <a:extLst>
                      <a:ext uri="{FF2B5EF4-FFF2-40B4-BE49-F238E27FC236}">
                        <a16:creationId xmlns:a16="http://schemas.microsoft.com/office/drawing/2014/main" id="{8B148A5F-9C8C-4967-9619-163DCF0F51DB}"/>
                      </a:ext>
                    </a:extLst>
                  </p:cNvPr>
                  <p:cNvSpPr>
                    <a:spLocks noChangeShapeType="1"/>
                  </p:cNvSpPr>
                  <p:nvPr/>
                </p:nvSpPr>
                <p:spPr bwMode="auto">
                  <a:xfrm flipH="1">
                    <a:off x="2016" y="1680"/>
                    <a:ext cx="432"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7953" name="Group 73">
                  <a:extLst>
                    <a:ext uri="{FF2B5EF4-FFF2-40B4-BE49-F238E27FC236}">
                      <a16:creationId xmlns:a16="http://schemas.microsoft.com/office/drawing/2014/main" id="{D9F77D45-CEA3-45A3-A579-3EEDA8F59BC7}"/>
                    </a:ext>
                  </a:extLst>
                </p:cNvPr>
                <p:cNvGrpSpPr>
                  <a:grpSpLocks/>
                </p:cNvGrpSpPr>
                <p:nvPr/>
              </p:nvGrpSpPr>
              <p:grpSpPr bwMode="auto">
                <a:xfrm rot="16200000" flipH="1">
                  <a:off x="5006" y="1080"/>
                  <a:ext cx="144" cy="384"/>
                  <a:chOff x="2832" y="3312"/>
                  <a:chExt cx="192" cy="432"/>
                </a:xfrm>
              </p:grpSpPr>
              <p:sp>
                <p:nvSpPr>
                  <p:cNvPr id="37970" name="Line 74">
                    <a:extLst>
                      <a:ext uri="{FF2B5EF4-FFF2-40B4-BE49-F238E27FC236}">
                        <a16:creationId xmlns:a16="http://schemas.microsoft.com/office/drawing/2014/main" id="{A020FDF6-FB5E-4561-8610-2A2CACCF3295}"/>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7971" name="Group 75">
                    <a:extLst>
                      <a:ext uri="{FF2B5EF4-FFF2-40B4-BE49-F238E27FC236}">
                        <a16:creationId xmlns:a16="http://schemas.microsoft.com/office/drawing/2014/main" id="{8784EE2D-BBF1-4224-8E6C-47040024CC8B}"/>
                      </a:ext>
                    </a:extLst>
                  </p:cNvPr>
                  <p:cNvGrpSpPr>
                    <a:grpSpLocks/>
                  </p:cNvGrpSpPr>
                  <p:nvPr/>
                </p:nvGrpSpPr>
                <p:grpSpPr bwMode="auto">
                  <a:xfrm>
                    <a:off x="2928" y="3312"/>
                    <a:ext cx="96" cy="96"/>
                    <a:chOff x="3168" y="3312"/>
                    <a:chExt cx="96" cy="96"/>
                  </a:xfrm>
                </p:grpSpPr>
                <p:sp>
                  <p:nvSpPr>
                    <p:cNvPr id="37975" name="Arc 76">
                      <a:extLst>
                        <a:ext uri="{FF2B5EF4-FFF2-40B4-BE49-F238E27FC236}">
                          <a16:creationId xmlns:a16="http://schemas.microsoft.com/office/drawing/2014/main" id="{90506A4D-B450-4B03-9A94-877CB9263027}"/>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7976" name="Arc 77">
                      <a:extLst>
                        <a:ext uri="{FF2B5EF4-FFF2-40B4-BE49-F238E27FC236}">
                          <a16:creationId xmlns:a16="http://schemas.microsoft.com/office/drawing/2014/main" id="{16925AFC-8FEB-474B-8519-B0184452D99A}"/>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7972" name="Group 78">
                    <a:extLst>
                      <a:ext uri="{FF2B5EF4-FFF2-40B4-BE49-F238E27FC236}">
                        <a16:creationId xmlns:a16="http://schemas.microsoft.com/office/drawing/2014/main" id="{FC472ECC-ED7B-4CFC-A293-A3785234DA66}"/>
                      </a:ext>
                    </a:extLst>
                  </p:cNvPr>
                  <p:cNvGrpSpPr>
                    <a:grpSpLocks/>
                  </p:cNvGrpSpPr>
                  <p:nvPr/>
                </p:nvGrpSpPr>
                <p:grpSpPr bwMode="auto">
                  <a:xfrm flipH="1" flipV="1">
                    <a:off x="2832" y="3648"/>
                    <a:ext cx="96" cy="96"/>
                    <a:chOff x="3168" y="3312"/>
                    <a:chExt cx="96" cy="96"/>
                  </a:xfrm>
                </p:grpSpPr>
                <p:sp>
                  <p:nvSpPr>
                    <p:cNvPr id="37973" name="Arc 79">
                      <a:extLst>
                        <a:ext uri="{FF2B5EF4-FFF2-40B4-BE49-F238E27FC236}">
                          <a16:creationId xmlns:a16="http://schemas.microsoft.com/office/drawing/2014/main" id="{BFDBE10C-374F-4A54-BD38-2E4A8109F85F}"/>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7974" name="Arc 80">
                      <a:extLst>
                        <a:ext uri="{FF2B5EF4-FFF2-40B4-BE49-F238E27FC236}">
                          <a16:creationId xmlns:a16="http://schemas.microsoft.com/office/drawing/2014/main" id="{A9167B69-A4F0-4AA1-88A6-9B58B13EB09D}"/>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7954" name="Group 81">
                  <a:extLst>
                    <a:ext uri="{FF2B5EF4-FFF2-40B4-BE49-F238E27FC236}">
                      <a16:creationId xmlns:a16="http://schemas.microsoft.com/office/drawing/2014/main" id="{D4B116E3-A7D5-4194-B76C-1899812BAA45}"/>
                    </a:ext>
                  </a:extLst>
                </p:cNvPr>
                <p:cNvGrpSpPr>
                  <a:grpSpLocks/>
                </p:cNvGrpSpPr>
                <p:nvPr/>
              </p:nvGrpSpPr>
              <p:grpSpPr bwMode="auto">
                <a:xfrm rot="16200000" flipH="1">
                  <a:off x="5006" y="936"/>
                  <a:ext cx="144" cy="384"/>
                  <a:chOff x="2832" y="3312"/>
                  <a:chExt cx="192" cy="432"/>
                </a:xfrm>
              </p:grpSpPr>
              <p:sp>
                <p:nvSpPr>
                  <p:cNvPr id="37963" name="Line 82">
                    <a:extLst>
                      <a:ext uri="{FF2B5EF4-FFF2-40B4-BE49-F238E27FC236}">
                        <a16:creationId xmlns:a16="http://schemas.microsoft.com/office/drawing/2014/main" id="{A5981B0F-0990-4C98-8028-F3D896C55555}"/>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7964" name="Group 83">
                    <a:extLst>
                      <a:ext uri="{FF2B5EF4-FFF2-40B4-BE49-F238E27FC236}">
                        <a16:creationId xmlns:a16="http://schemas.microsoft.com/office/drawing/2014/main" id="{011DDA18-7066-4B73-8AEC-02EBB38F02FC}"/>
                      </a:ext>
                    </a:extLst>
                  </p:cNvPr>
                  <p:cNvGrpSpPr>
                    <a:grpSpLocks/>
                  </p:cNvGrpSpPr>
                  <p:nvPr/>
                </p:nvGrpSpPr>
                <p:grpSpPr bwMode="auto">
                  <a:xfrm>
                    <a:off x="2928" y="3312"/>
                    <a:ext cx="96" cy="96"/>
                    <a:chOff x="3168" y="3312"/>
                    <a:chExt cx="96" cy="96"/>
                  </a:xfrm>
                </p:grpSpPr>
                <p:sp>
                  <p:nvSpPr>
                    <p:cNvPr id="37968" name="Arc 84">
                      <a:extLst>
                        <a:ext uri="{FF2B5EF4-FFF2-40B4-BE49-F238E27FC236}">
                          <a16:creationId xmlns:a16="http://schemas.microsoft.com/office/drawing/2014/main" id="{19C191F2-1BA2-4149-AC42-70C45DDEE3EF}"/>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7969" name="Arc 85">
                      <a:extLst>
                        <a:ext uri="{FF2B5EF4-FFF2-40B4-BE49-F238E27FC236}">
                          <a16:creationId xmlns:a16="http://schemas.microsoft.com/office/drawing/2014/main" id="{5F2DE971-DF71-4425-BB18-CCD31BC9FBE4}"/>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nvGrpSpPr>
                  <p:cNvPr id="37965" name="Group 86">
                    <a:extLst>
                      <a:ext uri="{FF2B5EF4-FFF2-40B4-BE49-F238E27FC236}">
                        <a16:creationId xmlns:a16="http://schemas.microsoft.com/office/drawing/2014/main" id="{E5B91B29-36B2-48BC-A43A-15BCAEC05143}"/>
                      </a:ext>
                    </a:extLst>
                  </p:cNvPr>
                  <p:cNvGrpSpPr>
                    <a:grpSpLocks/>
                  </p:cNvGrpSpPr>
                  <p:nvPr/>
                </p:nvGrpSpPr>
                <p:grpSpPr bwMode="auto">
                  <a:xfrm flipH="1" flipV="1">
                    <a:off x="2832" y="3648"/>
                    <a:ext cx="96" cy="96"/>
                    <a:chOff x="3168" y="3312"/>
                    <a:chExt cx="96" cy="96"/>
                  </a:xfrm>
                </p:grpSpPr>
                <p:sp>
                  <p:nvSpPr>
                    <p:cNvPr id="37966" name="Arc 87">
                      <a:extLst>
                        <a:ext uri="{FF2B5EF4-FFF2-40B4-BE49-F238E27FC236}">
                          <a16:creationId xmlns:a16="http://schemas.microsoft.com/office/drawing/2014/main" id="{8B56C662-D505-449C-96A6-6DD07FEEF494}"/>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7967" name="Arc 88">
                      <a:extLst>
                        <a:ext uri="{FF2B5EF4-FFF2-40B4-BE49-F238E27FC236}">
                          <a16:creationId xmlns:a16="http://schemas.microsoft.com/office/drawing/2014/main" id="{17DDE560-F090-4E12-BE47-FED0A7E4F293}"/>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grpSp>
              <p:nvGrpSpPr>
                <p:cNvPr id="37955" name="Group 89">
                  <a:extLst>
                    <a:ext uri="{FF2B5EF4-FFF2-40B4-BE49-F238E27FC236}">
                      <a16:creationId xmlns:a16="http://schemas.microsoft.com/office/drawing/2014/main" id="{51DBE644-1764-4C00-B27D-780078AAD0DE}"/>
                    </a:ext>
                  </a:extLst>
                </p:cNvPr>
                <p:cNvGrpSpPr>
                  <a:grpSpLocks/>
                </p:cNvGrpSpPr>
                <p:nvPr/>
              </p:nvGrpSpPr>
              <p:grpSpPr bwMode="auto">
                <a:xfrm flipH="1">
                  <a:off x="4886" y="984"/>
                  <a:ext cx="730" cy="72"/>
                  <a:chOff x="2016" y="1680"/>
                  <a:chExt cx="730" cy="72"/>
                </a:xfrm>
              </p:grpSpPr>
              <p:grpSp>
                <p:nvGrpSpPr>
                  <p:cNvPr id="37957" name="Group 90">
                    <a:extLst>
                      <a:ext uri="{FF2B5EF4-FFF2-40B4-BE49-F238E27FC236}">
                        <a16:creationId xmlns:a16="http://schemas.microsoft.com/office/drawing/2014/main" id="{183AFC3D-F453-4926-B679-CBA97A21AD09}"/>
                      </a:ext>
                    </a:extLst>
                  </p:cNvPr>
                  <p:cNvGrpSpPr>
                    <a:grpSpLocks/>
                  </p:cNvGrpSpPr>
                  <p:nvPr/>
                </p:nvGrpSpPr>
                <p:grpSpPr bwMode="auto">
                  <a:xfrm>
                    <a:off x="2448" y="1680"/>
                    <a:ext cx="298" cy="72"/>
                    <a:chOff x="2533" y="1656"/>
                    <a:chExt cx="298" cy="72"/>
                  </a:xfrm>
                </p:grpSpPr>
                <p:sp>
                  <p:nvSpPr>
                    <p:cNvPr id="37959" name="Line 91">
                      <a:extLst>
                        <a:ext uri="{FF2B5EF4-FFF2-40B4-BE49-F238E27FC236}">
                          <a16:creationId xmlns:a16="http://schemas.microsoft.com/office/drawing/2014/main" id="{A1D0B134-C72F-4FF9-ADE7-445963AF3A90}"/>
                        </a:ext>
                      </a:extLst>
                    </p:cNvPr>
                    <p:cNvSpPr>
                      <a:spLocks noChangeShapeType="1"/>
                    </p:cNvSpPr>
                    <p:nvPr/>
                  </p:nvSpPr>
                  <p:spPr bwMode="auto">
                    <a:xfrm rot="5400000">
                      <a:off x="2640" y="1549"/>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7960" name="Group 92">
                      <a:extLst>
                        <a:ext uri="{FF2B5EF4-FFF2-40B4-BE49-F238E27FC236}">
                          <a16:creationId xmlns:a16="http://schemas.microsoft.com/office/drawing/2014/main" id="{41D3DEEE-A2F1-4FE4-A2A3-4E5B0CD28D7D}"/>
                        </a:ext>
                      </a:extLst>
                    </p:cNvPr>
                    <p:cNvGrpSpPr>
                      <a:grpSpLocks/>
                    </p:cNvGrpSpPr>
                    <p:nvPr/>
                  </p:nvGrpSpPr>
                  <p:grpSpPr bwMode="auto">
                    <a:xfrm rot="5400000">
                      <a:off x="2753" y="1649"/>
                      <a:ext cx="72" cy="85"/>
                      <a:chOff x="3168" y="3312"/>
                      <a:chExt cx="96" cy="96"/>
                    </a:xfrm>
                  </p:grpSpPr>
                  <p:sp>
                    <p:nvSpPr>
                      <p:cNvPr id="37961" name="Arc 93">
                        <a:extLst>
                          <a:ext uri="{FF2B5EF4-FFF2-40B4-BE49-F238E27FC236}">
                            <a16:creationId xmlns:a16="http://schemas.microsoft.com/office/drawing/2014/main" id="{0863F5AC-812A-43AA-9AE7-D17FE657D915}"/>
                          </a:ext>
                        </a:extLst>
                      </p:cNvPr>
                      <p:cNvSpPr>
                        <a:spLocks/>
                      </p:cNvSpPr>
                      <p:nvPr/>
                    </p:nvSpPr>
                    <p:spPr bwMode="auto">
                      <a:xfrm>
                        <a:off x="3216" y="3312"/>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sp>
                    <p:nvSpPr>
                      <p:cNvPr id="37962" name="Arc 94">
                        <a:extLst>
                          <a:ext uri="{FF2B5EF4-FFF2-40B4-BE49-F238E27FC236}">
                            <a16:creationId xmlns:a16="http://schemas.microsoft.com/office/drawing/2014/main" id="{18A10234-4641-416E-B776-4C23A7C5D4BF}"/>
                          </a:ext>
                        </a:extLst>
                      </p:cNvPr>
                      <p:cNvSpPr>
                        <a:spLocks/>
                      </p:cNvSpPr>
                      <p:nvPr/>
                    </p:nvSpPr>
                    <p:spPr bwMode="auto">
                      <a:xfrm flipH="1">
                        <a:off x="3168" y="3312"/>
                        <a:ext cx="48"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754"/>
                      </a:p>
                    </p:txBody>
                  </p:sp>
                </p:grpSp>
              </p:grpSp>
              <p:sp>
                <p:nvSpPr>
                  <p:cNvPr id="37958" name="Line 95">
                    <a:extLst>
                      <a:ext uri="{FF2B5EF4-FFF2-40B4-BE49-F238E27FC236}">
                        <a16:creationId xmlns:a16="http://schemas.microsoft.com/office/drawing/2014/main" id="{E568D7FB-E4A5-42FB-8E93-7B28B9AFD856}"/>
                      </a:ext>
                    </a:extLst>
                  </p:cNvPr>
                  <p:cNvSpPr>
                    <a:spLocks noChangeShapeType="1"/>
                  </p:cNvSpPr>
                  <p:nvPr/>
                </p:nvSpPr>
                <p:spPr bwMode="auto">
                  <a:xfrm flipH="1">
                    <a:off x="2016" y="1680"/>
                    <a:ext cx="432"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37956" name="Line 96">
                  <a:extLst>
                    <a:ext uri="{FF2B5EF4-FFF2-40B4-BE49-F238E27FC236}">
                      <a16:creationId xmlns:a16="http://schemas.microsoft.com/office/drawing/2014/main" id="{F93D7EC3-6ED5-4E42-A9F0-7CF75CCAC137}"/>
                    </a:ext>
                  </a:extLst>
                </p:cNvPr>
                <p:cNvSpPr>
                  <a:spLocks noChangeShapeType="1"/>
                </p:cNvSpPr>
                <p:nvPr/>
              </p:nvSpPr>
              <p:spPr bwMode="auto">
                <a:xfrm flipV="1">
                  <a:off x="5136" y="1680"/>
                  <a:ext cx="96" cy="96"/>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7906" name="Group 329">
                <a:extLst>
                  <a:ext uri="{FF2B5EF4-FFF2-40B4-BE49-F238E27FC236}">
                    <a16:creationId xmlns:a16="http://schemas.microsoft.com/office/drawing/2014/main" id="{BAE83D20-5423-4119-B3A8-3A491FDD0651}"/>
                  </a:ext>
                </a:extLst>
              </p:cNvPr>
              <p:cNvGrpSpPr>
                <a:grpSpLocks/>
              </p:cNvGrpSpPr>
              <p:nvPr/>
            </p:nvGrpSpPr>
            <p:grpSpPr bwMode="auto">
              <a:xfrm>
                <a:off x="5472" y="825"/>
                <a:ext cx="96" cy="375"/>
                <a:chOff x="5472" y="864"/>
                <a:chExt cx="96" cy="327"/>
              </a:xfrm>
            </p:grpSpPr>
            <p:grpSp>
              <p:nvGrpSpPr>
                <p:cNvPr id="37907" name="Group 292">
                  <a:extLst>
                    <a:ext uri="{FF2B5EF4-FFF2-40B4-BE49-F238E27FC236}">
                      <a16:creationId xmlns:a16="http://schemas.microsoft.com/office/drawing/2014/main" id="{3ADA1257-3CCB-4463-B201-CF178F3D4543}"/>
                    </a:ext>
                  </a:extLst>
                </p:cNvPr>
                <p:cNvGrpSpPr>
                  <a:grpSpLocks/>
                </p:cNvGrpSpPr>
                <p:nvPr/>
              </p:nvGrpSpPr>
              <p:grpSpPr bwMode="auto">
                <a:xfrm rot="5400000" flipV="1">
                  <a:off x="5500" y="1124"/>
                  <a:ext cx="39" cy="96"/>
                  <a:chOff x="1872" y="1008"/>
                  <a:chExt cx="96" cy="144"/>
                </a:xfrm>
              </p:grpSpPr>
              <p:sp>
                <p:nvSpPr>
                  <p:cNvPr id="37930" name="Line 293">
                    <a:extLst>
                      <a:ext uri="{FF2B5EF4-FFF2-40B4-BE49-F238E27FC236}">
                        <a16:creationId xmlns:a16="http://schemas.microsoft.com/office/drawing/2014/main" id="{9F0F6EAC-5DF1-474F-8156-B41A96F0D04F}"/>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7931" name="Line 294">
                    <a:extLst>
                      <a:ext uri="{FF2B5EF4-FFF2-40B4-BE49-F238E27FC236}">
                        <a16:creationId xmlns:a16="http://schemas.microsoft.com/office/drawing/2014/main" id="{2648A0F7-4D0C-47B3-819C-FA1020BD76FD}"/>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7908" name="Group 328">
                  <a:extLst>
                    <a:ext uri="{FF2B5EF4-FFF2-40B4-BE49-F238E27FC236}">
                      <a16:creationId xmlns:a16="http://schemas.microsoft.com/office/drawing/2014/main" id="{4C63C48E-DA1B-4AD8-B633-CB836FEE3ED8}"/>
                    </a:ext>
                  </a:extLst>
                </p:cNvPr>
                <p:cNvGrpSpPr>
                  <a:grpSpLocks/>
                </p:cNvGrpSpPr>
                <p:nvPr/>
              </p:nvGrpSpPr>
              <p:grpSpPr bwMode="auto">
                <a:xfrm>
                  <a:off x="5472" y="864"/>
                  <a:ext cx="96" cy="280"/>
                  <a:chOff x="2832" y="2264"/>
                  <a:chExt cx="96" cy="280"/>
                </a:xfrm>
              </p:grpSpPr>
              <p:grpSp>
                <p:nvGrpSpPr>
                  <p:cNvPr id="37909" name="Group 313">
                    <a:extLst>
                      <a:ext uri="{FF2B5EF4-FFF2-40B4-BE49-F238E27FC236}">
                        <a16:creationId xmlns:a16="http://schemas.microsoft.com/office/drawing/2014/main" id="{AC2279D1-5867-4FA5-AECE-81FA4737161A}"/>
                      </a:ext>
                    </a:extLst>
                  </p:cNvPr>
                  <p:cNvGrpSpPr>
                    <a:grpSpLocks/>
                  </p:cNvGrpSpPr>
                  <p:nvPr/>
                </p:nvGrpSpPr>
                <p:grpSpPr bwMode="auto">
                  <a:xfrm>
                    <a:off x="2832" y="2264"/>
                    <a:ext cx="96" cy="88"/>
                    <a:chOff x="2832" y="2264"/>
                    <a:chExt cx="96" cy="88"/>
                  </a:xfrm>
                </p:grpSpPr>
                <p:grpSp>
                  <p:nvGrpSpPr>
                    <p:cNvPr id="37924" name="Group 289">
                      <a:extLst>
                        <a:ext uri="{FF2B5EF4-FFF2-40B4-BE49-F238E27FC236}">
                          <a16:creationId xmlns:a16="http://schemas.microsoft.com/office/drawing/2014/main" id="{E4AE599B-08C9-4249-99A6-F9AE32DD358B}"/>
                        </a:ext>
                      </a:extLst>
                    </p:cNvPr>
                    <p:cNvGrpSpPr>
                      <a:grpSpLocks/>
                    </p:cNvGrpSpPr>
                    <p:nvPr/>
                  </p:nvGrpSpPr>
                  <p:grpSpPr bwMode="auto">
                    <a:xfrm rot="5400000" flipV="1">
                      <a:off x="2860" y="2236"/>
                      <a:ext cx="40" cy="96"/>
                      <a:chOff x="1872" y="1008"/>
                      <a:chExt cx="96" cy="144"/>
                    </a:xfrm>
                  </p:grpSpPr>
                  <p:sp>
                    <p:nvSpPr>
                      <p:cNvPr id="37928" name="Line 290">
                        <a:extLst>
                          <a:ext uri="{FF2B5EF4-FFF2-40B4-BE49-F238E27FC236}">
                            <a16:creationId xmlns:a16="http://schemas.microsoft.com/office/drawing/2014/main" id="{9F014A3B-34B8-403A-8463-A209AA684E5B}"/>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7929" name="Line 291">
                        <a:extLst>
                          <a:ext uri="{FF2B5EF4-FFF2-40B4-BE49-F238E27FC236}">
                            <a16:creationId xmlns:a16="http://schemas.microsoft.com/office/drawing/2014/main" id="{3C157007-40DD-487C-9CC3-0386BEA5C283}"/>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7925" name="Group 295">
                      <a:extLst>
                        <a:ext uri="{FF2B5EF4-FFF2-40B4-BE49-F238E27FC236}">
                          <a16:creationId xmlns:a16="http://schemas.microsoft.com/office/drawing/2014/main" id="{772CC7FA-CFB5-494C-BDDE-80A04B4FAEFA}"/>
                        </a:ext>
                      </a:extLst>
                    </p:cNvPr>
                    <p:cNvGrpSpPr>
                      <a:grpSpLocks/>
                    </p:cNvGrpSpPr>
                    <p:nvPr/>
                  </p:nvGrpSpPr>
                  <p:grpSpPr bwMode="auto">
                    <a:xfrm rot="5400000" flipV="1">
                      <a:off x="2860" y="2285"/>
                      <a:ext cx="39" cy="96"/>
                      <a:chOff x="1872" y="1008"/>
                      <a:chExt cx="96" cy="144"/>
                    </a:xfrm>
                  </p:grpSpPr>
                  <p:sp>
                    <p:nvSpPr>
                      <p:cNvPr id="37926" name="Line 296">
                        <a:extLst>
                          <a:ext uri="{FF2B5EF4-FFF2-40B4-BE49-F238E27FC236}">
                            <a16:creationId xmlns:a16="http://schemas.microsoft.com/office/drawing/2014/main" id="{07489AB4-3EC8-4942-B655-944BCEC5B64A}"/>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7927" name="Line 297">
                        <a:extLst>
                          <a:ext uri="{FF2B5EF4-FFF2-40B4-BE49-F238E27FC236}">
                            <a16:creationId xmlns:a16="http://schemas.microsoft.com/office/drawing/2014/main" id="{2AE41143-09EB-4439-AA77-45A35331906A}"/>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grpSp>
                <p:nvGrpSpPr>
                  <p:cNvPr id="37910" name="Group 314">
                    <a:extLst>
                      <a:ext uri="{FF2B5EF4-FFF2-40B4-BE49-F238E27FC236}">
                        <a16:creationId xmlns:a16="http://schemas.microsoft.com/office/drawing/2014/main" id="{054C9C57-6D52-485A-A2F8-62F855F3DF1C}"/>
                      </a:ext>
                    </a:extLst>
                  </p:cNvPr>
                  <p:cNvGrpSpPr>
                    <a:grpSpLocks/>
                  </p:cNvGrpSpPr>
                  <p:nvPr/>
                </p:nvGrpSpPr>
                <p:grpSpPr bwMode="auto">
                  <a:xfrm>
                    <a:off x="2832" y="2360"/>
                    <a:ext cx="96" cy="88"/>
                    <a:chOff x="2832" y="2264"/>
                    <a:chExt cx="96" cy="88"/>
                  </a:xfrm>
                </p:grpSpPr>
                <p:grpSp>
                  <p:nvGrpSpPr>
                    <p:cNvPr id="37918" name="Group 315">
                      <a:extLst>
                        <a:ext uri="{FF2B5EF4-FFF2-40B4-BE49-F238E27FC236}">
                          <a16:creationId xmlns:a16="http://schemas.microsoft.com/office/drawing/2014/main" id="{178A04E6-C216-43CB-A8C5-AF1B672A9B8E}"/>
                        </a:ext>
                      </a:extLst>
                    </p:cNvPr>
                    <p:cNvGrpSpPr>
                      <a:grpSpLocks/>
                    </p:cNvGrpSpPr>
                    <p:nvPr/>
                  </p:nvGrpSpPr>
                  <p:grpSpPr bwMode="auto">
                    <a:xfrm rot="5400000" flipV="1">
                      <a:off x="2860" y="2236"/>
                      <a:ext cx="40" cy="96"/>
                      <a:chOff x="1872" y="1008"/>
                      <a:chExt cx="96" cy="144"/>
                    </a:xfrm>
                  </p:grpSpPr>
                  <p:sp>
                    <p:nvSpPr>
                      <p:cNvPr id="37922" name="Line 316">
                        <a:extLst>
                          <a:ext uri="{FF2B5EF4-FFF2-40B4-BE49-F238E27FC236}">
                            <a16:creationId xmlns:a16="http://schemas.microsoft.com/office/drawing/2014/main" id="{9C9E4A98-8C9F-428C-AEC9-B7DEC1634813}"/>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7923" name="Line 317">
                        <a:extLst>
                          <a:ext uri="{FF2B5EF4-FFF2-40B4-BE49-F238E27FC236}">
                            <a16:creationId xmlns:a16="http://schemas.microsoft.com/office/drawing/2014/main" id="{0C26CCA0-12C9-4191-9198-8BABEC480E43}"/>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7919" name="Group 318">
                      <a:extLst>
                        <a:ext uri="{FF2B5EF4-FFF2-40B4-BE49-F238E27FC236}">
                          <a16:creationId xmlns:a16="http://schemas.microsoft.com/office/drawing/2014/main" id="{D2CB8B7A-C89F-4363-990B-3850792DB7A6}"/>
                        </a:ext>
                      </a:extLst>
                    </p:cNvPr>
                    <p:cNvGrpSpPr>
                      <a:grpSpLocks/>
                    </p:cNvGrpSpPr>
                    <p:nvPr/>
                  </p:nvGrpSpPr>
                  <p:grpSpPr bwMode="auto">
                    <a:xfrm rot="5400000" flipV="1">
                      <a:off x="2860" y="2285"/>
                      <a:ext cx="39" cy="96"/>
                      <a:chOff x="1872" y="1008"/>
                      <a:chExt cx="96" cy="144"/>
                    </a:xfrm>
                  </p:grpSpPr>
                  <p:sp>
                    <p:nvSpPr>
                      <p:cNvPr id="37920" name="Line 319">
                        <a:extLst>
                          <a:ext uri="{FF2B5EF4-FFF2-40B4-BE49-F238E27FC236}">
                            <a16:creationId xmlns:a16="http://schemas.microsoft.com/office/drawing/2014/main" id="{DB489C2C-778D-4D76-83BF-768730C280A4}"/>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7921" name="Line 320">
                        <a:extLst>
                          <a:ext uri="{FF2B5EF4-FFF2-40B4-BE49-F238E27FC236}">
                            <a16:creationId xmlns:a16="http://schemas.microsoft.com/office/drawing/2014/main" id="{69A7B069-B073-4CC9-8EBE-C4E4F54F46DA}"/>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grpSp>
                <p:nvGrpSpPr>
                  <p:cNvPr id="37911" name="Group 321">
                    <a:extLst>
                      <a:ext uri="{FF2B5EF4-FFF2-40B4-BE49-F238E27FC236}">
                        <a16:creationId xmlns:a16="http://schemas.microsoft.com/office/drawing/2014/main" id="{A62D0F03-1E9C-413F-826D-76A8F432C53E}"/>
                      </a:ext>
                    </a:extLst>
                  </p:cNvPr>
                  <p:cNvGrpSpPr>
                    <a:grpSpLocks/>
                  </p:cNvGrpSpPr>
                  <p:nvPr/>
                </p:nvGrpSpPr>
                <p:grpSpPr bwMode="auto">
                  <a:xfrm>
                    <a:off x="2832" y="2456"/>
                    <a:ext cx="96" cy="88"/>
                    <a:chOff x="2832" y="2264"/>
                    <a:chExt cx="96" cy="88"/>
                  </a:xfrm>
                </p:grpSpPr>
                <p:grpSp>
                  <p:nvGrpSpPr>
                    <p:cNvPr id="37912" name="Group 322">
                      <a:extLst>
                        <a:ext uri="{FF2B5EF4-FFF2-40B4-BE49-F238E27FC236}">
                          <a16:creationId xmlns:a16="http://schemas.microsoft.com/office/drawing/2014/main" id="{18BACA6C-41AA-4B3E-91F0-75C21F052FE4}"/>
                        </a:ext>
                      </a:extLst>
                    </p:cNvPr>
                    <p:cNvGrpSpPr>
                      <a:grpSpLocks/>
                    </p:cNvGrpSpPr>
                    <p:nvPr/>
                  </p:nvGrpSpPr>
                  <p:grpSpPr bwMode="auto">
                    <a:xfrm rot="5400000" flipV="1">
                      <a:off x="2860" y="2236"/>
                      <a:ext cx="40" cy="96"/>
                      <a:chOff x="1872" y="1008"/>
                      <a:chExt cx="96" cy="144"/>
                    </a:xfrm>
                  </p:grpSpPr>
                  <p:sp>
                    <p:nvSpPr>
                      <p:cNvPr id="37916" name="Line 323">
                        <a:extLst>
                          <a:ext uri="{FF2B5EF4-FFF2-40B4-BE49-F238E27FC236}">
                            <a16:creationId xmlns:a16="http://schemas.microsoft.com/office/drawing/2014/main" id="{2428E555-32F0-4382-8EEF-C6F143E25727}"/>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7917" name="Line 324">
                        <a:extLst>
                          <a:ext uri="{FF2B5EF4-FFF2-40B4-BE49-F238E27FC236}">
                            <a16:creationId xmlns:a16="http://schemas.microsoft.com/office/drawing/2014/main" id="{37FB4FCE-84A2-47F2-943C-99F699B6C119}"/>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7913" name="Group 325">
                      <a:extLst>
                        <a:ext uri="{FF2B5EF4-FFF2-40B4-BE49-F238E27FC236}">
                          <a16:creationId xmlns:a16="http://schemas.microsoft.com/office/drawing/2014/main" id="{B9A6B64C-964F-4BCC-A97E-33DCD08EDAE1}"/>
                        </a:ext>
                      </a:extLst>
                    </p:cNvPr>
                    <p:cNvGrpSpPr>
                      <a:grpSpLocks/>
                    </p:cNvGrpSpPr>
                    <p:nvPr/>
                  </p:nvGrpSpPr>
                  <p:grpSpPr bwMode="auto">
                    <a:xfrm rot="5400000" flipV="1">
                      <a:off x="2860" y="2285"/>
                      <a:ext cx="39" cy="96"/>
                      <a:chOff x="1872" y="1008"/>
                      <a:chExt cx="96" cy="144"/>
                    </a:xfrm>
                  </p:grpSpPr>
                  <p:sp>
                    <p:nvSpPr>
                      <p:cNvPr id="37914" name="Line 326">
                        <a:extLst>
                          <a:ext uri="{FF2B5EF4-FFF2-40B4-BE49-F238E27FC236}">
                            <a16:creationId xmlns:a16="http://schemas.microsoft.com/office/drawing/2014/main" id="{D6D1D1FA-B643-40E9-A040-698B825E879D}"/>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7915" name="Line 327">
                        <a:extLst>
                          <a:ext uri="{FF2B5EF4-FFF2-40B4-BE49-F238E27FC236}">
                            <a16:creationId xmlns:a16="http://schemas.microsoft.com/office/drawing/2014/main" id="{6D23566E-5A8A-4A71-837A-5FF86C8085F3}"/>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grpSp>
          </p:grpSp>
        </p:grpSp>
      </p:grpSp>
      <p:sp>
        <p:nvSpPr>
          <p:cNvPr id="47434" name="Text Box 330">
            <a:extLst>
              <a:ext uri="{FF2B5EF4-FFF2-40B4-BE49-F238E27FC236}">
                <a16:creationId xmlns:a16="http://schemas.microsoft.com/office/drawing/2014/main" id="{7D2EDC7C-05F1-4E09-806C-3A27DAD118EA}"/>
              </a:ext>
            </a:extLst>
          </p:cNvPr>
          <p:cNvSpPr txBox="1">
            <a:spLocks noChangeArrowheads="1"/>
          </p:cNvSpPr>
          <p:nvPr/>
        </p:nvSpPr>
        <p:spPr bwMode="auto">
          <a:xfrm>
            <a:off x="2294718" y="4181998"/>
            <a:ext cx="2227362" cy="767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00FFFF"/>
                </a:solidFill>
              </a:rPr>
              <a:t>N</a:t>
            </a:r>
            <a:r>
              <a:rPr lang="en-US" altLang="en-US" sz="1754" b="1" baseline="-25000" dirty="0">
                <a:solidFill>
                  <a:srgbClr val="00FFFF"/>
                </a:solidFill>
              </a:rPr>
              <a:t>S</a:t>
            </a:r>
            <a:r>
              <a:rPr lang="en-US" altLang="en-US" sz="1754" b="1" dirty="0">
                <a:solidFill>
                  <a:srgbClr val="00FFFF"/>
                </a:solidFill>
              </a:rPr>
              <a:t> &gt; N</a:t>
            </a:r>
            <a:r>
              <a:rPr lang="en-US" altLang="en-US" sz="1754" b="1" baseline="-25000" dirty="0">
                <a:solidFill>
                  <a:srgbClr val="00FFFF"/>
                </a:solidFill>
              </a:rPr>
              <a:t>P</a:t>
            </a:r>
            <a:r>
              <a:rPr lang="en-US" altLang="en-US" sz="1754" b="1" dirty="0">
                <a:solidFill>
                  <a:srgbClr val="00FFFF"/>
                </a:solidFill>
              </a:rPr>
              <a:t>   i.e. K &gt; 1</a:t>
            </a:r>
          </a:p>
          <a:p>
            <a:pPr eaLnBrk="1" hangingPunct="1">
              <a:lnSpc>
                <a:spcPct val="100000"/>
              </a:lnSpc>
              <a:spcBef>
                <a:spcPct val="50000"/>
              </a:spcBef>
              <a:buFontTx/>
              <a:buNone/>
            </a:pPr>
            <a:r>
              <a:rPr lang="en-US" altLang="en-US" sz="1754" b="1" dirty="0">
                <a:solidFill>
                  <a:srgbClr val="00FFFF"/>
                </a:solidFill>
                <a:latin typeface="CommercialScript BT" pitchFamily="66" charset="0"/>
              </a:rPr>
              <a:t>E</a:t>
            </a:r>
            <a:r>
              <a:rPr lang="en-US" altLang="en-US" sz="1754" b="1" baseline="-25000" dirty="0">
                <a:solidFill>
                  <a:srgbClr val="00FFFF"/>
                </a:solidFill>
              </a:rPr>
              <a:t>S</a:t>
            </a:r>
            <a:r>
              <a:rPr lang="en-US" altLang="en-US" sz="1754" b="1" dirty="0">
                <a:solidFill>
                  <a:srgbClr val="00FFFF"/>
                </a:solidFill>
              </a:rPr>
              <a:t> &gt; </a:t>
            </a:r>
            <a:r>
              <a:rPr lang="en-US" altLang="en-US" sz="1754" b="1" dirty="0">
                <a:solidFill>
                  <a:srgbClr val="00FFFF"/>
                </a:solidFill>
                <a:latin typeface="CommercialScript BT" pitchFamily="66" charset="0"/>
              </a:rPr>
              <a:t>E</a:t>
            </a:r>
            <a:r>
              <a:rPr lang="en-US" altLang="en-US" sz="1754" b="1" baseline="-25000" dirty="0">
                <a:solidFill>
                  <a:srgbClr val="00FFFF"/>
                </a:solidFill>
              </a:rPr>
              <a:t>P   </a:t>
            </a:r>
            <a:r>
              <a:rPr lang="en-US" altLang="en-US" sz="1754" b="1" dirty="0">
                <a:solidFill>
                  <a:srgbClr val="00FFFF"/>
                </a:solidFill>
              </a:rPr>
              <a:t>&amp; </a:t>
            </a:r>
            <a:r>
              <a:rPr lang="en-US" altLang="en-US" sz="1754" b="1" baseline="-25000" dirty="0">
                <a:solidFill>
                  <a:srgbClr val="00FFFF"/>
                </a:solidFill>
              </a:rPr>
              <a:t>    </a:t>
            </a:r>
            <a:r>
              <a:rPr lang="en-US" altLang="en-US" sz="1754" b="1" dirty="0">
                <a:solidFill>
                  <a:srgbClr val="00FFFF"/>
                </a:solidFill>
              </a:rPr>
              <a:t>I</a:t>
            </a:r>
            <a:r>
              <a:rPr lang="en-US" altLang="en-US" sz="1754" b="1" baseline="-25000" dirty="0">
                <a:solidFill>
                  <a:srgbClr val="00FFFF"/>
                </a:solidFill>
              </a:rPr>
              <a:t>S</a:t>
            </a:r>
            <a:r>
              <a:rPr lang="en-US" altLang="en-US" sz="1754" b="1" dirty="0">
                <a:solidFill>
                  <a:srgbClr val="00FFFF"/>
                </a:solidFill>
              </a:rPr>
              <a:t> &lt; I</a:t>
            </a:r>
            <a:r>
              <a:rPr lang="en-US" altLang="en-US" sz="1754" b="1" baseline="-25000" dirty="0">
                <a:solidFill>
                  <a:srgbClr val="00FFFF"/>
                </a:solidFill>
              </a:rPr>
              <a:t>P</a:t>
            </a:r>
          </a:p>
        </p:txBody>
      </p:sp>
      <p:sp>
        <p:nvSpPr>
          <p:cNvPr id="47435" name="Text Box 331">
            <a:extLst>
              <a:ext uri="{FF2B5EF4-FFF2-40B4-BE49-F238E27FC236}">
                <a16:creationId xmlns:a16="http://schemas.microsoft.com/office/drawing/2014/main" id="{B986D90D-1F8A-47E8-BF7D-E64F595F8602}"/>
              </a:ext>
            </a:extLst>
          </p:cNvPr>
          <p:cNvSpPr txBox="1">
            <a:spLocks noChangeArrowheads="1"/>
          </p:cNvSpPr>
          <p:nvPr/>
        </p:nvSpPr>
        <p:spPr bwMode="auto">
          <a:xfrm>
            <a:off x="7194914" y="4181998"/>
            <a:ext cx="2227362" cy="767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dirty="0">
                <a:solidFill>
                  <a:srgbClr val="00FF00"/>
                </a:solidFill>
              </a:rPr>
              <a:t>N</a:t>
            </a:r>
            <a:r>
              <a:rPr lang="en-US" altLang="en-US" sz="1754" b="1" baseline="-25000" dirty="0">
                <a:solidFill>
                  <a:srgbClr val="00FF00"/>
                </a:solidFill>
              </a:rPr>
              <a:t>S</a:t>
            </a:r>
            <a:r>
              <a:rPr lang="en-US" altLang="en-US" sz="1754" b="1" dirty="0">
                <a:solidFill>
                  <a:srgbClr val="00FF00"/>
                </a:solidFill>
              </a:rPr>
              <a:t> &lt; N</a:t>
            </a:r>
            <a:r>
              <a:rPr lang="en-US" altLang="en-US" sz="1754" b="1" baseline="-25000" dirty="0">
                <a:solidFill>
                  <a:srgbClr val="00FF00"/>
                </a:solidFill>
              </a:rPr>
              <a:t>P</a:t>
            </a:r>
            <a:r>
              <a:rPr lang="en-US" altLang="en-US" sz="1754" b="1" dirty="0">
                <a:solidFill>
                  <a:srgbClr val="00FF00"/>
                </a:solidFill>
              </a:rPr>
              <a:t>   i.e. K &lt; 1</a:t>
            </a:r>
          </a:p>
          <a:p>
            <a:pPr eaLnBrk="1" hangingPunct="1">
              <a:lnSpc>
                <a:spcPct val="100000"/>
              </a:lnSpc>
              <a:spcBef>
                <a:spcPct val="50000"/>
              </a:spcBef>
              <a:buFontTx/>
              <a:buNone/>
            </a:pPr>
            <a:r>
              <a:rPr lang="en-US" altLang="en-US" sz="1754" b="1" dirty="0">
                <a:solidFill>
                  <a:srgbClr val="00FF00"/>
                </a:solidFill>
                <a:latin typeface="CommercialScript BT" pitchFamily="66" charset="0"/>
              </a:rPr>
              <a:t>E</a:t>
            </a:r>
            <a:r>
              <a:rPr lang="en-US" altLang="en-US" sz="1754" b="1" baseline="-25000" dirty="0">
                <a:solidFill>
                  <a:srgbClr val="00FF00"/>
                </a:solidFill>
              </a:rPr>
              <a:t>S</a:t>
            </a:r>
            <a:r>
              <a:rPr lang="en-US" altLang="en-US" sz="1754" b="1" dirty="0">
                <a:solidFill>
                  <a:srgbClr val="00FF00"/>
                </a:solidFill>
              </a:rPr>
              <a:t> &lt; </a:t>
            </a:r>
            <a:r>
              <a:rPr lang="en-US" altLang="en-US" sz="1754" b="1" dirty="0">
                <a:solidFill>
                  <a:srgbClr val="00FF00"/>
                </a:solidFill>
                <a:latin typeface="CommercialScript BT" pitchFamily="66" charset="0"/>
              </a:rPr>
              <a:t>E</a:t>
            </a:r>
            <a:r>
              <a:rPr lang="en-US" altLang="en-US" sz="1754" b="1" baseline="-25000" dirty="0">
                <a:solidFill>
                  <a:srgbClr val="00FF00"/>
                </a:solidFill>
              </a:rPr>
              <a:t>P    </a:t>
            </a:r>
            <a:r>
              <a:rPr lang="en-US" altLang="en-US" sz="1754" b="1" dirty="0">
                <a:solidFill>
                  <a:srgbClr val="00FF00"/>
                </a:solidFill>
              </a:rPr>
              <a:t>&amp;  I</a:t>
            </a:r>
            <a:r>
              <a:rPr lang="en-US" altLang="en-US" sz="1754" b="1" baseline="-25000" dirty="0">
                <a:solidFill>
                  <a:srgbClr val="00FF00"/>
                </a:solidFill>
              </a:rPr>
              <a:t>S</a:t>
            </a:r>
            <a:r>
              <a:rPr lang="en-US" altLang="en-US" sz="1754" b="1" dirty="0">
                <a:solidFill>
                  <a:srgbClr val="00FF00"/>
                </a:solidFill>
              </a:rPr>
              <a:t> &gt; I</a:t>
            </a:r>
            <a:r>
              <a:rPr lang="en-US" altLang="en-US" sz="1754" b="1" baseline="-25000" dirty="0">
                <a:solidFill>
                  <a:srgbClr val="00FF00"/>
                </a:solidFill>
              </a:rPr>
              <a:t>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7108"/>
                                        </p:tgtEl>
                                        <p:attrNameLst>
                                          <p:attrName>style.visibility</p:attrName>
                                        </p:attrNameLst>
                                      </p:cBhvr>
                                      <p:to>
                                        <p:strVal val="visible"/>
                                      </p:to>
                                    </p:set>
                                    <p:animEffect transition="in" filter="slide(fromTop)">
                                      <p:cBhvr>
                                        <p:cTn id="7" dur="500"/>
                                        <p:tgtEl>
                                          <p:spTgt spid="471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nodeType="clickEffect">
                                  <p:stCondLst>
                                    <p:cond delay="0"/>
                                  </p:stCondLst>
                                  <p:childTnLst>
                                    <p:set>
                                      <p:cBhvr>
                                        <p:cTn id="11" dur="1" fill="hold">
                                          <p:stCondLst>
                                            <p:cond delay="0"/>
                                          </p:stCondLst>
                                        </p:cTn>
                                        <p:tgtEl>
                                          <p:spTgt spid="47439"/>
                                        </p:tgtEl>
                                        <p:attrNameLst>
                                          <p:attrName>style.visibility</p:attrName>
                                        </p:attrNameLst>
                                      </p:cBhvr>
                                      <p:to>
                                        <p:strVal val="visible"/>
                                      </p:to>
                                    </p:set>
                                    <p:animEffect transition="in" filter="slide(fromLeft)">
                                      <p:cBhvr>
                                        <p:cTn id="12" dur="500"/>
                                        <p:tgtEl>
                                          <p:spTgt spid="474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7434"/>
                                        </p:tgtEl>
                                        <p:attrNameLst>
                                          <p:attrName>style.visibility</p:attrName>
                                        </p:attrNameLst>
                                      </p:cBhvr>
                                      <p:to>
                                        <p:strVal val="visible"/>
                                      </p:to>
                                    </p:set>
                                    <p:animEffect transition="in" filter="wipe(up)">
                                      <p:cBhvr>
                                        <p:cTn id="17" dur="500"/>
                                        <p:tgtEl>
                                          <p:spTgt spid="474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1" fill="hold" grpId="0" nodeType="clickEffect">
                                  <p:stCondLst>
                                    <p:cond delay="0"/>
                                  </p:stCondLst>
                                  <p:childTnLst>
                                    <p:set>
                                      <p:cBhvr>
                                        <p:cTn id="21" dur="1" fill="hold">
                                          <p:stCondLst>
                                            <p:cond delay="0"/>
                                          </p:stCondLst>
                                        </p:cTn>
                                        <p:tgtEl>
                                          <p:spTgt spid="47293"/>
                                        </p:tgtEl>
                                        <p:attrNameLst>
                                          <p:attrName>style.visibility</p:attrName>
                                        </p:attrNameLst>
                                      </p:cBhvr>
                                      <p:to>
                                        <p:strVal val="visible"/>
                                      </p:to>
                                    </p:set>
                                    <p:animEffect transition="in" filter="slide(fromTop)">
                                      <p:cBhvr>
                                        <p:cTn id="22" dur="500"/>
                                        <p:tgtEl>
                                          <p:spTgt spid="4729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8" fill="hold" nodeType="clickEffect">
                                  <p:stCondLst>
                                    <p:cond delay="0"/>
                                  </p:stCondLst>
                                  <p:childTnLst>
                                    <p:set>
                                      <p:cBhvr>
                                        <p:cTn id="26" dur="1" fill="hold">
                                          <p:stCondLst>
                                            <p:cond delay="0"/>
                                          </p:stCondLst>
                                        </p:cTn>
                                        <p:tgtEl>
                                          <p:spTgt spid="47440"/>
                                        </p:tgtEl>
                                        <p:attrNameLst>
                                          <p:attrName>style.visibility</p:attrName>
                                        </p:attrNameLst>
                                      </p:cBhvr>
                                      <p:to>
                                        <p:strVal val="visible"/>
                                      </p:to>
                                    </p:set>
                                    <p:animEffect transition="in" filter="slide(fromLeft)">
                                      <p:cBhvr>
                                        <p:cTn id="27" dur="500"/>
                                        <p:tgtEl>
                                          <p:spTgt spid="4744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7435"/>
                                        </p:tgtEl>
                                        <p:attrNameLst>
                                          <p:attrName>style.visibility</p:attrName>
                                        </p:attrNameLst>
                                      </p:cBhvr>
                                      <p:to>
                                        <p:strVal val="visible"/>
                                      </p:to>
                                    </p:set>
                                    <p:animEffect transition="in" filter="wipe(up)">
                                      <p:cBhvr>
                                        <p:cTn id="32" dur="500"/>
                                        <p:tgtEl>
                                          <p:spTgt spid="47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p:bldP spid="47293" grpId="0"/>
      <p:bldP spid="47434" grpId="0"/>
      <p:bldP spid="47435"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7436" name="Text Box 332">
            <a:extLst>
              <a:ext uri="{FF2B5EF4-FFF2-40B4-BE49-F238E27FC236}">
                <a16:creationId xmlns:a16="http://schemas.microsoft.com/office/drawing/2014/main" id="{73883AFD-AA6C-4872-B884-3F5E78EB49CA}"/>
              </a:ext>
            </a:extLst>
          </p:cNvPr>
          <p:cNvSpPr txBox="1">
            <a:spLocks noChangeArrowheads="1"/>
          </p:cNvSpPr>
          <p:nvPr/>
        </p:nvSpPr>
        <p:spPr bwMode="auto">
          <a:xfrm>
            <a:off x="2198530" y="441453"/>
            <a:ext cx="721497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b="1" dirty="0">
                <a:solidFill>
                  <a:srgbClr val="33CC33"/>
                </a:solidFill>
                <a:latin typeface="Tahoma" panose="020B0604030504040204" pitchFamily="34" charset="0"/>
                <a:ea typeface="Tahoma" panose="020B0604030504040204" pitchFamily="34" charset="0"/>
                <a:cs typeface="Tahoma" panose="020B0604030504040204" pitchFamily="34" charset="0"/>
              </a:rPr>
              <a:t>ENERGY LOSSES IN A TRANSFORMER:</a:t>
            </a:r>
          </a:p>
        </p:txBody>
      </p:sp>
      <p:sp>
        <p:nvSpPr>
          <p:cNvPr id="47437" name="Text Box 333">
            <a:extLst>
              <a:ext uri="{FF2B5EF4-FFF2-40B4-BE49-F238E27FC236}">
                <a16:creationId xmlns:a16="http://schemas.microsoft.com/office/drawing/2014/main" id="{5560CDF7-DCF4-440A-92A5-C3B4A6248D92}"/>
              </a:ext>
            </a:extLst>
          </p:cNvPr>
          <p:cNvSpPr txBox="1">
            <a:spLocks noChangeArrowheads="1"/>
          </p:cNvSpPr>
          <p:nvPr/>
        </p:nvSpPr>
        <p:spPr bwMode="auto">
          <a:xfrm>
            <a:off x="799043" y="1341277"/>
            <a:ext cx="10013949"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257300" indent="-342900">
              <a:defRPr>
                <a:solidFill>
                  <a:schemeClr val="tx1"/>
                </a:solidFill>
                <a:latin typeface="Calibri" panose="020F0502020204030204" pitchFamily="34" charset="0"/>
              </a:defRPr>
            </a:lvl3pPr>
            <a:lvl4pPr marL="1714500" indent="-342900">
              <a:defRPr>
                <a:solidFill>
                  <a:schemeClr val="tx1"/>
                </a:solidFill>
                <a:latin typeface="Calibri" panose="020F0502020204030204" pitchFamily="34" charset="0"/>
              </a:defRPr>
            </a:lvl4pPr>
            <a:lvl5pPr marL="2171700" indent="-342900">
              <a:defRPr>
                <a:solidFill>
                  <a:schemeClr val="tx1"/>
                </a:solidFill>
                <a:latin typeface="Calibri" panose="020F0502020204030204" pitchFamily="34" charset="0"/>
              </a:defRPr>
            </a:lvl5pPr>
            <a:lvl6pPr marL="2628900" indent="-342900" defTabSz="457200" eaLnBrk="0" fontAlgn="base" hangingPunct="0">
              <a:spcBef>
                <a:spcPct val="0"/>
              </a:spcBef>
              <a:spcAft>
                <a:spcPct val="0"/>
              </a:spcAft>
              <a:defRPr>
                <a:solidFill>
                  <a:schemeClr val="tx1"/>
                </a:solidFill>
                <a:latin typeface="Calibri" panose="020F0502020204030204" pitchFamily="34" charset="0"/>
              </a:defRPr>
            </a:lvl6pPr>
            <a:lvl7pPr marL="3086100" indent="-342900" defTabSz="457200" eaLnBrk="0" fontAlgn="base" hangingPunct="0">
              <a:spcBef>
                <a:spcPct val="0"/>
              </a:spcBef>
              <a:spcAft>
                <a:spcPct val="0"/>
              </a:spcAft>
              <a:defRPr>
                <a:solidFill>
                  <a:schemeClr val="tx1"/>
                </a:solidFill>
                <a:latin typeface="Calibri" panose="020F0502020204030204" pitchFamily="34" charset="0"/>
              </a:defRPr>
            </a:lvl7pPr>
            <a:lvl8pPr marL="3543300" indent="-342900" defTabSz="457200" eaLnBrk="0" fontAlgn="base" hangingPunct="0">
              <a:spcBef>
                <a:spcPct val="0"/>
              </a:spcBef>
              <a:spcAft>
                <a:spcPct val="0"/>
              </a:spcAft>
              <a:defRPr>
                <a:solidFill>
                  <a:schemeClr val="tx1"/>
                </a:solidFill>
                <a:latin typeface="Calibri" panose="020F0502020204030204" pitchFamily="34" charset="0"/>
              </a:defRPr>
            </a:lvl8pPr>
            <a:lvl9pPr marL="4000500" indent="-3429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Bef>
                <a:spcPct val="50000"/>
              </a:spcBef>
              <a:buFontTx/>
              <a:buAutoNum type="arabicPeriod"/>
            </a:pPr>
            <a:r>
              <a:rPr lang="en-US" altLang="en-US" sz="2800" dirty="0">
                <a:solidFill>
                  <a:srgbClr val="FFFF00"/>
                </a:solidFill>
                <a:latin typeface="Tahoma" panose="020B0604030504040204" pitchFamily="34" charset="0"/>
                <a:ea typeface="Tahoma" panose="020B0604030504040204" pitchFamily="34" charset="0"/>
                <a:cs typeface="Tahoma" panose="020B0604030504040204" pitchFamily="34" charset="0"/>
              </a:rPr>
              <a:t>Copper Loss:  Heat is produced due to the resistance of the copper windings of Primary and Secondary coils when current flows through them.</a:t>
            </a:r>
          </a:p>
          <a:p>
            <a:pPr algn="just" eaLnBrk="1" hangingPunct="1">
              <a:spcBef>
                <a:spcPct val="50000"/>
              </a:spcBef>
            </a:pPr>
            <a:r>
              <a:rPr lang="en-US" alt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   This can be avoided by using thick wires for winding.</a:t>
            </a:r>
          </a:p>
          <a:p>
            <a:pPr algn="just" eaLnBrk="1" hangingPunct="1">
              <a:spcBef>
                <a:spcPct val="50000"/>
              </a:spcBef>
              <a:buFontTx/>
              <a:buAutoNum type="arabicPeriod" startAt="2"/>
            </a:pPr>
            <a:r>
              <a:rPr lang="en-US" altLang="en-US" sz="2800" dirty="0">
                <a:solidFill>
                  <a:srgbClr val="00FFFF"/>
                </a:solidFill>
                <a:latin typeface="Tahoma" panose="020B0604030504040204" pitchFamily="34" charset="0"/>
                <a:ea typeface="Tahoma" panose="020B0604030504040204" pitchFamily="34" charset="0"/>
                <a:cs typeface="Tahoma" panose="020B0604030504040204" pitchFamily="34" charset="0"/>
              </a:rPr>
              <a:t>Flux Loss:  In actual transformer coupling between Primary and Secondary coil is not perfect. So, a certain amount of magnetic flux is wasted.</a:t>
            </a:r>
          </a:p>
          <a:p>
            <a:pPr algn="just" eaLnBrk="1" hangingPunct="1">
              <a:spcBef>
                <a:spcPct val="50000"/>
              </a:spcBef>
            </a:pPr>
            <a:r>
              <a:rPr lang="en-US" altLang="en-US" sz="2800" dirty="0">
                <a:solidFill>
                  <a:srgbClr val="CC00FF"/>
                </a:solidFill>
                <a:latin typeface="Tahoma" panose="020B0604030504040204" pitchFamily="34" charset="0"/>
                <a:ea typeface="Tahoma" panose="020B0604030504040204" pitchFamily="34" charset="0"/>
                <a:cs typeface="Tahoma" panose="020B0604030504040204" pitchFamily="34" charset="0"/>
              </a:rPr>
              <a:t>   </a:t>
            </a:r>
            <a:r>
              <a:rPr lang="en-US" alt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Linking can be maximized by winding the coils over one another.</a:t>
            </a:r>
          </a:p>
        </p:txBody>
      </p:sp>
    </p:spTree>
    <p:extLst>
      <p:ext uri="{BB962C8B-B14F-4D97-AF65-F5344CB8AC3E}">
        <p14:creationId xmlns:p14="http://schemas.microsoft.com/office/powerpoint/2010/main" val="311693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7436">
                                            <p:txEl>
                                              <p:pRg st="0" end="0"/>
                                            </p:txEl>
                                          </p:spTgt>
                                        </p:tgtEl>
                                        <p:attrNameLst>
                                          <p:attrName>style.visibility</p:attrName>
                                        </p:attrNameLst>
                                      </p:cBhvr>
                                      <p:to>
                                        <p:strVal val="visible"/>
                                      </p:to>
                                    </p:set>
                                    <p:anim calcmode="lin" valueType="num">
                                      <p:cBhvr>
                                        <p:cTn id="7" dur="500" fill="hold"/>
                                        <p:tgtEl>
                                          <p:spTgt spid="4743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743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743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47437">
                                            <p:txEl>
                                              <p:pRg st="0" end="0"/>
                                            </p:txEl>
                                          </p:spTgt>
                                        </p:tgtEl>
                                        <p:attrNameLst>
                                          <p:attrName>style.visibility</p:attrName>
                                        </p:attrNameLst>
                                      </p:cBhvr>
                                      <p:to>
                                        <p:strVal val="visible"/>
                                      </p:to>
                                    </p:set>
                                    <p:animEffect transition="in" filter="wipe(up)">
                                      <p:cBhvr>
                                        <p:cTn id="14" dur="500"/>
                                        <p:tgtEl>
                                          <p:spTgt spid="4743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47437">
                                            <p:txEl>
                                              <p:pRg st="1" end="1"/>
                                            </p:txEl>
                                          </p:spTgt>
                                        </p:tgtEl>
                                        <p:attrNameLst>
                                          <p:attrName>style.visibility</p:attrName>
                                        </p:attrNameLst>
                                      </p:cBhvr>
                                      <p:to>
                                        <p:strVal val="visible"/>
                                      </p:to>
                                    </p:set>
                                    <p:anim calcmode="lin" valueType="num">
                                      <p:cBhvr>
                                        <p:cTn id="19" dur="500" fill="hold"/>
                                        <p:tgtEl>
                                          <p:spTgt spid="47437">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7437">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743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47437">
                                            <p:txEl>
                                              <p:pRg st="2" end="2"/>
                                            </p:txEl>
                                          </p:spTgt>
                                        </p:tgtEl>
                                        <p:attrNameLst>
                                          <p:attrName>style.visibility</p:attrName>
                                        </p:attrNameLst>
                                      </p:cBhvr>
                                      <p:to>
                                        <p:strVal val="visible"/>
                                      </p:to>
                                    </p:set>
                                    <p:animEffect transition="in" filter="wipe(up)">
                                      <p:cBhvr>
                                        <p:cTn id="26" dur="500"/>
                                        <p:tgtEl>
                                          <p:spTgt spid="4743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nodeType="clickEffect">
                                  <p:stCondLst>
                                    <p:cond delay="0"/>
                                  </p:stCondLst>
                                  <p:childTnLst>
                                    <p:set>
                                      <p:cBhvr>
                                        <p:cTn id="30" dur="1" fill="hold">
                                          <p:stCondLst>
                                            <p:cond delay="0"/>
                                          </p:stCondLst>
                                        </p:cTn>
                                        <p:tgtEl>
                                          <p:spTgt spid="47437">
                                            <p:txEl>
                                              <p:pRg st="3" end="3"/>
                                            </p:txEl>
                                          </p:spTgt>
                                        </p:tgtEl>
                                        <p:attrNameLst>
                                          <p:attrName>style.visibility</p:attrName>
                                        </p:attrNameLst>
                                      </p:cBhvr>
                                      <p:to>
                                        <p:strVal val="visible"/>
                                      </p:to>
                                    </p:set>
                                    <p:anim calcmode="lin" valueType="num">
                                      <p:cBhvr>
                                        <p:cTn id="31" dur="500" fill="hold"/>
                                        <p:tgtEl>
                                          <p:spTgt spid="47437">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47437">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4743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45701" name="Text Box 645">
            <a:extLst>
              <a:ext uri="{FF2B5EF4-FFF2-40B4-BE49-F238E27FC236}">
                <a16:creationId xmlns:a16="http://schemas.microsoft.com/office/drawing/2014/main" id="{BBEFD145-EE0A-491E-9C70-6A693547ACF7}"/>
              </a:ext>
            </a:extLst>
          </p:cNvPr>
          <p:cNvSpPr txBox="1">
            <a:spLocks noChangeArrowheads="1"/>
          </p:cNvSpPr>
          <p:nvPr/>
        </p:nvSpPr>
        <p:spPr bwMode="auto">
          <a:xfrm>
            <a:off x="557962" y="241177"/>
            <a:ext cx="9938164"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257300" indent="-342900">
              <a:defRPr>
                <a:solidFill>
                  <a:schemeClr val="tx1"/>
                </a:solidFill>
                <a:latin typeface="Calibri" panose="020F0502020204030204" pitchFamily="34" charset="0"/>
              </a:defRPr>
            </a:lvl3pPr>
            <a:lvl4pPr marL="1714500" indent="-342900">
              <a:defRPr>
                <a:solidFill>
                  <a:schemeClr val="tx1"/>
                </a:solidFill>
                <a:latin typeface="Calibri" panose="020F0502020204030204" pitchFamily="34" charset="0"/>
              </a:defRPr>
            </a:lvl4pPr>
            <a:lvl5pPr marL="2171700" indent="-342900">
              <a:defRPr>
                <a:solidFill>
                  <a:schemeClr val="tx1"/>
                </a:solidFill>
                <a:latin typeface="Calibri" panose="020F0502020204030204" pitchFamily="34" charset="0"/>
              </a:defRPr>
            </a:lvl5pPr>
            <a:lvl6pPr marL="2628900" indent="-342900" defTabSz="457200" eaLnBrk="0" fontAlgn="base" hangingPunct="0">
              <a:spcBef>
                <a:spcPct val="0"/>
              </a:spcBef>
              <a:spcAft>
                <a:spcPct val="0"/>
              </a:spcAft>
              <a:defRPr>
                <a:solidFill>
                  <a:schemeClr val="tx1"/>
                </a:solidFill>
                <a:latin typeface="Calibri" panose="020F0502020204030204" pitchFamily="34" charset="0"/>
              </a:defRPr>
            </a:lvl6pPr>
            <a:lvl7pPr marL="3086100" indent="-342900" defTabSz="457200" eaLnBrk="0" fontAlgn="base" hangingPunct="0">
              <a:spcBef>
                <a:spcPct val="0"/>
              </a:spcBef>
              <a:spcAft>
                <a:spcPct val="0"/>
              </a:spcAft>
              <a:defRPr>
                <a:solidFill>
                  <a:schemeClr val="tx1"/>
                </a:solidFill>
                <a:latin typeface="Calibri" panose="020F0502020204030204" pitchFamily="34" charset="0"/>
              </a:defRPr>
            </a:lvl7pPr>
            <a:lvl8pPr marL="3543300" indent="-342900" defTabSz="457200" eaLnBrk="0" fontAlgn="base" hangingPunct="0">
              <a:spcBef>
                <a:spcPct val="0"/>
              </a:spcBef>
              <a:spcAft>
                <a:spcPct val="0"/>
              </a:spcAft>
              <a:defRPr>
                <a:solidFill>
                  <a:schemeClr val="tx1"/>
                </a:solidFill>
                <a:latin typeface="Calibri" panose="020F0502020204030204" pitchFamily="34" charset="0"/>
              </a:defRPr>
            </a:lvl8pPr>
            <a:lvl9pPr marL="4000500" indent="-3429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buFontTx/>
              <a:buAutoNum type="arabicPeriod" startAt="3"/>
            </a:pPr>
            <a:r>
              <a:rPr lang="en-US" altLang="en-US" sz="2800" b="1" dirty="0">
                <a:solidFill>
                  <a:srgbClr val="00CC00"/>
                </a:solidFill>
                <a:latin typeface="Tahoma" panose="020B0604030504040204" pitchFamily="34" charset="0"/>
                <a:ea typeface="Tahoma" panose="020B0604030504040204" pitchFamily="34" charset="0"/>
                <a:cs typeface="Tahoma" panose="020B0604030504040204" pitchFamily="34" charset="0"/>
              </a:rPr>
              <a:t> Iron Losses:   </a:t>
            </a:r>
          </a:p>
          <a:p>
            <a:pPr eaLnBrk="1" hangingPunct="1">
              <a:spcBef>
                <a:spcPct val="50000"/>
              </a:spcBef>
            </a:pPr>
            <a:r>
              <a:rPr lang="en-US" alt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   a)  Eddy Currents Losses:</a:t>
            </a:r>
          </a:p>
          <a:p>
            <a:pPr eaLnBrk="1" hangingPunct="1">
              <a:spcBef>
                <a:spcPct val="50000"/>
              </a:spcBef>
            </a:pPr>
            <a:r>
              <a:rPr lang="en-US" altLang="en-US" sz="2400" dirty="0">
                <a:solidFill>
                  <a:srgbClr val="00FFFF"/>
                </a:solidFill>
                <a:latin typeface="Tahoma" panose="020B0604030504040204" pitchFamily="34" charset="0"/>
                <a:ea typeface="Tahoma" panose="020B0604030504040204" pitchFamily="34" charset="0"/>
                <a:cs typeface="Tahoma" panose="020B0604030504040204" pitchFamily="34" charset="0"/>
              </a:rPr>
              <a:t>     When a changing magnetic flux is linked with the iron core, eddy      currents are set up which in turn produce heat and energy is wasted.</a:t>
            </a:r>
          </a:p>
          <a:p>
            <a:pPr eaLnBrk="1" hangingPunct="1">
              <a:spcBef>
                <a:spcPct val="50000"/>
              </a:spcBef>
            </a:pP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Eddy currents are reduced by using laminated core instead of a solid iron block because in laminated core the eddy currents are confined with in the lamination and they do not get added up to produce larger current. In other words their paths are broken instead of continuous ones.</a:t>
            </a:r>
          </a:p>
        </p:txBody>
      </p:sp>
      <p:grpSp>
        <p:nvGrpSpPr>
          <p:cNvPr id="45749" name="Group 693">
            <a:extLst>
              <a:ext uri="{FF2B5EF4-FFF2-40B4-BE49-F238E27FC236}">
                <a16:creationId xmlns:a16="http://schemas.microsoft.com/office/drawing/2014/main" id="{7446EB94-D571-4072-97A7-1D3B094FF005}"/>
              </a:ext>
            </a:extLst>
          </p:cNvPr>
          <p:cNvGrpSpPr>
            <a:grpSpLocks/>
          </p:cNvGrpSpPr>
          <p:nvPr/>
        </p:nvGrpSpPr>
        <p:grpSpPr bwMode="auto">
          <a:xfrm>
            <a:off x="3749870" y="4322547"/>
            <a:ext cx="1856135" cy="1484908"/>
            <a:chOff x="2928" y="1824"/>
            <a:chExt cx="1200" cy="960"/>
          </a:xfrm>
        </p:grpSpPr>
        <p:sp>
          <p:nvSpPr>
            <p:cNvPr id="39971" name="Rectangle 646">
              <a:extLst>
                <a:ext uri="{FF2B5EF4-FFF2-40B4-BE49-F238E27FC236}">
                  <a16:creationId xmlns:a16="http://schemas.microsoft.com/office/drawing/2014/main" id="{9E5AC7D5-884B-4280-9484-B291DFF9EB22}"/>
                </a:ext>
              </a:extLst>
            </p:cNvPr>
            <p:cNvSpPr>
              <a:spLocks noChangeArrowheads="1"/>
            </p:cNvSpPr>
            <p:nvPr/>
          </p:nvSpPr>
          <p:spPr bwMode="auto">
            <a:xfrm>
              <a:off x="2928" y="1824"/>
              <a:ext cx="1200" cy="960"/>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9972" name="Rectangle 647">
              <a:extLst>
                <a:ext uri="{FF2B5EF4-FFF2-40B4-BE49-F238E27FC236}">
                  <a16:creationId xmlns:a16="http://schemas.microsoft.com/office/drawing/2014/main" id="{7DD3156F-A052-4065-AE0D-C11E265432D0}"/>
                </a:ext>
              </a:extLst>
            </p:cNvPr>
            <p:cNvSpPr>
              <a:spLocks noChangeArrowheads="1"/>
            </p:cNvSpPr>
            <p:nvPr/>
          </p:nvSpPr>
          <p:spPr bwMode="auto">
            <a:xfrm>
              <a:off x="3072" y="1968"/>
              <a:ext cx="912" cy="672"/>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9973" name="Rectangle 648">
              <a:extLst>
                <a:ext uri="{FF2B5EF4-FFF2-40B4-BE49-F238E27FC236}">
                  <a16:creationId xmlns:a16="http://schemas.microsoft.com/office/drawing/2014/main" id="{A9EC0A58-3743-4F0C-B6C5-00FEA45F2418}"/>
                </a:ext>
              </a:extLst>
            </p:cNvPr>
            <p:cNvSpPr>
              <a:spLocks noChangeArrowheads="1"/>
            </p:cNvSpPr>
            <p:nvPr/>
          </p:nvSpPr>
          <p:spPr bwMode="auto">
            <a:xfrm>
              <a:off x="3168" y="2064"/>
              <a:ext cx="720" cy="480"/>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9974" name="Rectangle 649">
              <a:extLst>
                <a:ext uri="{FF2B5EF4-FFF2-40B4-BE49-F238E27FC236}">
                  <a16:creationId xmlns:a16="http://schemas.microsoft.com/office/drawing/2014/main" id="{88D5FD40-CBD5-4EDE-83B2-B993776D1F5F}"/>
                </a:ext>
              </a:extLst>
            </p:cNvPr>
            <p:cNvSpPr>
              <a:spLocks noChangeArrowheads="1"/>
            </p:cNvSpPr>
            <p:nvPr/>
          </p:nvSpPr>
          <p:spPr bwMode="auto">
            <a:xfrm>
              <a:off x="3264" y="2160"/>
              <a:ext cx="528" cy="288"/>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9975" name="Line 650">
              <a:extLst>
                <a:ext uri="{FF2B5EF4-FFF2-40B4-BE49-F238E27FC236}">
                  <a16:creationId xmlns:a16="http://schemas.microsoft.com/office/drawing/2014/main" id="{C05208F8-3B93-4AFF-AE50-A1192A0F2AFF}"/>
                </a:ext>
              </a:extLst>
            </p:cNvPr>
            <p:cNvSpPr>
              <a:spLocks noChangeShapeType="1"/>
            </p:cNvSpPr>
            <p:nvPr/>
          </p:nvSpPr>
          <p:spPr bwMode="auto">
            <a:xfrm rot="16200000" flipH="1">
              <a:off x="3960" y="232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76" name="Line 651">
              <a:extLst>
                <a:ext uri="{FF2B5EF4-FFF2-40B4-BE49-F238E27FC236}">
                  <a16:creationId xmlns:a16="http://schemas.microsoft.com/office/drawing/2014/main" id="{ABDEABB3-B486-4D8A-8831-EB4CF4C8A6DC}"/>
                </a:ext>
              </a:extLst>
            </p:cNvPr>
            <p:cNvSpPr>
              <a:spLocks noChangeShapeType="1"/>
            </p:cNvSpPr>
            <p:nvPr/>
          </p:nvSpPr>
          <p:spPr bwMode="auto">
            <a:xfrm rot="16200000" flipH="1">
              <a:off x="3768" y="232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77" name="Line 652">
              <a:extLst>
                <a:ext uri="{FF2B5EF4-FFF2-40B4-BE49-F238E27FC236}">
                  <a16:creationId xmlns:a16="http://schemas.microsoft.com/office/drawing/2014/main" id="{BE75F83B-5A95-480E-A952-4D3762DC836C}"/>
                </a:ext>
              </a:extLst>
            </p:cNvPr>
            <p:cNvSpPr>
              <a:spLocks noChangeShapeType="1"/>
            </p:cNvSpPr>
            <p:nvPr/>
          </p:nvSpPr>
          <p:spPr bwMode="auto">
            <a:xfrm rot="16200000" flipH="1">
              <a:off x="3864" y="232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78" name="Line 653">
              <a:extLst>
                <a:ext uri="{FF2B5EF4-FFF2-40B4-BE49-F238E27FC236}">
                  <a16:creationId xmlns:a16="http://schemas.microsoft.com/office/drawing/2014/main" id="{8D97967C-812F-4C79-9CB4-EC99A7E10B6D}"/>
                </a:ext>
              </a:extLst>
            </p:cNvPr>
            <p:cNvSpPr>
              <a:spLocks noChangeShapeType="1"/>
            </p:cNvSpPr>
            <p:nvPr/>
          </p:nvSpPr>
          <p:spPr bwMode="auto">
            <a:xfrm rot="5400000" flipH="1" flipV="1">
              <a:off x="3240" y="228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79" name="Line 654">
              <a:extLst>
                <a:ext uri="{FF2B5EF4-FFF2-40B4-BE49-F238E27FC236}">
                  <a16:creationId xmlns:a16="http://schemas.microsoft.com/office/drawing/2014/main" id="{17E652ED-9ADD-4A83-9705-19A5E11DBAEC}"/>
                </a:ext>
              </a:extLst>
            </p:cNvPr>
            <p:cNvSpPr>
              <a:spLocks noChangeShapeType="1"/>
            </p:cNvSpPr>
            <p:nvPr/>
          </p:nvSpPr>
          <p:spPr bwMode="auto">
            <a:xfrm rot="5400000" flipH="1" flipV="1">
              <a:off x="3048" y="228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80" name="Line 655">
              <a:extLst>
                <a:ext uri="{FF2B5EF4-FFF2-40B4-BE49-F238E27FC236}">
                  <a16:creationId xmlns:a16="http://schemas.microsoft.com/office/drawing/2014/main" id="{4A64CE3A-D367-4FD3-9AE4-6567F84E5573}"/>
                </a:ext>
              </a:extLst>
            </p:cNvPr>
            <p:cNvSpPr>
              <a:spLocks noChangeShapeType="1"/>
            </p:cNvSpPr>
            <p:nvPr/>
          </p:nvSpPr>
          <p:spPr bwMode="auto">
            <a:xfrm rot="5400000" flipH="1" flipV="1">
              <a:off x="3144" y="228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45712" name="Text Box 656">
            <a:extLst>
              <a:ext uri="{FF2B5EF4-FFF2-40B4-BE49-F238E27FC236}">
                <a16:creationId xmlns:a16="http://schemas.microsoft.com/office/drawing/2014/main" id="{0451DBC9-A89C-451E-B765-047ACE91524E}"/>
              </a:ext>
            </a:extLst>
          </p:cNvPr>
          <p:cNvSpPr txBox="1">
            <a:spLocks noChangeArrowheads="1"/>
          </p:cNvSpPr>
          <p:nvPr/>
        </p:nvSpPr>
        <p:spPr bwMode="auto">
          <a:xfrm>
            <a:off x="4046852" y="5821376"/>
            <a:ext cx="1336417"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0000FF"/>
                </a:solidFill>
              </a:rPr>
              <a:t>Solid Core</a:t>
            </a:r>
          </a:p>
        </p:txBody>
      </p:sp>
      <p:sp>
        <p:nvSpPr>
          <p:cNvPr id="45713" name="Text Box 657">
            <a:extLst>
              <a:ext uri="{FF2B5EF4-FFF2-40B4-BE49-F238E27FC236}">
                <a16:creationId xmlns:a16="http://schemas.microsoft.com/office/drawing/2014/main" id="{07734141-069F-4168-9A9A-9BDF24743220}"/>
              </a:ext>
            </a:extLst>
          </p:cNvPr>
          <p:cNvSpPr txBox="1">
            <a:spLocks noChangeArrowheads="1"/>
          </p:cNvSpPr>
          <p:nvPr/>
        </p:nvSpPr>
        <p:spPr bwMode="auto">
          <a:xfrm>
            <a:off x="5828741" y="5807455"/>
            <a:ext cx="2078871" cy="362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1754" b="1">
                <a:solidFill>
                  <a:srgbClr val="0000FF"/>
                </a:solidFill>
              </a:rPr>
              <a:t>Laminated Core</a:t>
            </a:r>
          </a:p>
        </p:txBody>
      </p:sp>
      <p:grpSp>
        <p:nvGrpSpPr>
          <p:cNvPr id="45750" name="Group 694">
            <a:extLst>
              <a:ext uri="{FF2B5EF4-FFF2-40B4-BE49-F238E27FC236}">
                <a16:creationId xmlns:a16="http://schemas.microsoft.com/office/drawing/2014/main" id="{83C6C762-4A62-4442-87F2-E9E7B4152633}"/>
              </a:ext>
            </a:extLst>
          </p:cNvPr>
          <p:cNvGrpSpPr>
            <a:grpSpLocks/>
          </p:cNvGrpSpPr>
          <p:nvPr/>
        </p:nvGrpSpPr>
        <p:grpSpPr bwMode="auto">
          <a:xfrm>
            <a:off x="5828741" y="4322547"/>
            <a:ext cx="1856135" cy="1484908"/>
            <a:chOff x="4272" y="1833"/>
            <a:chExt cx="1200" cy="960"/>
          </a:xfrm>
        </p:grpSpPr>
        <p:sp>
          <p:nvSpPr>
            <p:cNvPr id="39946" name="Rectangle 658">
              <a:extLst>
                <a:ext uri="{FF2B5EF4-FFF2-40B4-BE49-F238E27FC236}">
                  <a16:creationId xmlns:a16="http://schemas.microsoft.com/office/drawing/2014/main" id="{B8E31AEB-7B41-4BF5-952A-1FDEE5684A1A}"/>
                </a:ext>
              </a:extLst>
            </p:cNvPr>
            <p:cNvSpPr>
              <a:spLocks noChangeArrowheads="1"/>
            </p:cNvSpPr>
            <p:nvPr/>
          </p:nvSpPr>
          <p:spPr bwMode="auto">
            <a:xfrm>
              <a:off x="4272" y="1833"/>
              <a:ext cx="1200" cy="960"/>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grpSp>
          <p:nvGrpSpPr>
            <p:cNvPr id="39947" name="Group 673">
              <a:extLst>
                <a:ext uri="{FF2B5EF4-FFF2-40B4-BE49-F238E27FC236}">
                  <a16:creationId xmlns:a16="http://schemas.microsoft.com/office/drawing/2014/main" id="{A6BB4EE2-46BE-4CF3-A9CC-21A63FC3E8D9}"/>
                </a:ext>
              </a:extLst>
            </p:cNvPr>
            <p:cNvGrpSpPr>
              <a:grpSpLocks/>
            </p:cNvGrpSpPr>
            <p:nvPr/>
          </p:nvGrpSpPr>
          <p:grpSpPr bwMode="auto">
            <a:xfrm>
              <a:off x="4320" y="1929"/>
              <a:ext cx="144" cy="768"/>
              <a:chOff x="4752" y="2640"/>
              <a:chExt cx="528" cy="288"/>
            </a:xfrm>
          </p:grpSpPr>
          <p:sp>
            <p:nvSpPr>
              <p:cNvPr id="39968" name="Rectangle 661">
                <a:extLst>
                  <a:ext uri="{FF2B5EF4-FFF2-40B4-BE49-F238E27FC236}">
                    <a16:creationId xmlns:a16="http://schemas.microsoft.com/office/drawing/2014/main" id="{A55AE5A9-BFC9-4D1D-9EC3-8F1DCD275381}"/>
                  </a:ext>
                </a:extLst>
              </p:cNvPr>
              <p:cNvSpPr>
                <a:spLocks noChangeArrowheads="1"/>
              </p:cNvSpPr>
              <p:nvPr/>
            </p:nvSpPr>
            <p:spPr bwMode="auto">
              <a:xfrm>
                <a:off x="4752" y="2640"/>
                <a:ext cx="528" cy="288"/>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9969" name="Line 663">
                <a:extLst>
                  <a:ext uri="{FF2B5EF4-FFF2-40B4-BE49-F238E27FC236}">
                    <a16:creationId xmlns:a16="http://schemas.microsoft.com/office/drawing/2014/main" id="{39FFF696-1739-4826-BE62-9F628B4BBEA4}"/>
                  </a:ext>
                </a:extLst>
              </p:cNvPr>
              <p:cNvSpPr>
                <a:spLocks noChangeShapeType="1"/>
              </p:cNvSpPr>
              <p:nvPr/>
            </p:nvSpPr>
            <p:spPr bwMode="auto">
              <a:xfrm rot="16200000" flipH="1">
                <a:off x="5256" y="280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70" name="Line 665">
                <a:extLst>
                  <a:ext uri="{FF2B5EF4-FFF2-40B4-BE49-F238E27FC236}">
                    <a16:creationId xmlns:a16="http://schemas.microsoft.com/office/drawing/2014/main" id="{CE38E66E-E6D8-42F3-A943-B6CFABE234BF}"/>
                  </a:ext>
                </a:extLst>
              </p:cNvPr>
              <p:cNvSpPr>
                <a:spLocks noChangeShapeType="1"/>
              </p:cNvSpPr>
              <p:nvPr/>
            </p:nvSpPr>
            <p:spPr bwMode="auto">
              <a:xfrm rot="5400000" flipH="1" flipV="1">
                <a:off x="4728" y="276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sp>
          <p:nvSpPr>
            <p:cNvPr id="39948" name="Line 668">
              <a:extLst>
                <a:ext uri="{FF2B5EF4-FFF2-40B4-BE49-F238E27FC236}">
                  <a16:creationId xmlns:a16="http://schemas.microsoft.com/office/drawing/2014/main" id="{256F77BA-568F-41DA-80E6-3DBF4B475157}"/>
                </a:ext>
              </a:extLst>
            </p:cNvPr>
            <p:cNvSpPr>
              <a:spLocks noChangeShapeType="1"/>
            </p:cNvSpPr>
            <p:nvPr/>
          </p:nvSpPr>
          <p:spPr bwMode="auto">
            <a:xfrm>
              <a:off x="4512" y="1833"/>
              <a:ext cx="0" cy="960"/>
            </a:xfrm>
            <a:prstGeom prst="line">
              <a:avLst/>
            </a:prstGeom>
            <a:noFill/>
            <a:ln w="2857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49" name="Line 669">
              <a:extLst>
                <a:ext uri="{FF2B5EF4-FFF2-40B4-BE49-F238E27FC236}">
                  <a16:creationId xmlns:a16="http://schemas.microsoft.com/office/drawing/2014/main" id="{90FDA5F2-D252-4F35-841F-52D83AE36FF1}"/>
                </a:ext>
              </a:extLst>
            </p:cNvPr>
            <p:cNvSpPr>
              <a:spLocks noChangeShapeType="1"/>
            </p:cNvSpPr>
            <p:nvPr/>
          </p:nvSpPr>
          <p:spPr bwMode="auto">
            <a:xfrm>
              <a:off x="4752" y="1833"/>
              <a:ext cx="0" cy="960"/>
            </a:xfrm>
            <a:prstGeom prst="line">
              <a:avLst/>
            </a:prstGeom>
            <a:noFill/>
            <a:ln w="2857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50" name="Line 670">
              <a:extLst>
                <a:ext uri="{FF2B5EF4-FFF2-40B4-BE49-F238E27FC236}">
                  <a16:creationId xmlns:a16="http://schemas.microsoft.com/office/drawing/2014/main" id="{6021F8E7-460C-40AE-9B16-D46565242814}"/>
                </a:ext>
              </a:extLst>
            </p:cNvPr>
            <p:cNvSpPr>
              <a:spLocks noChangeShapeType="1"/>
            </p:cNvSpPr>
            <p:nvPr/>
          </p:nvSpPr>
          <p:spPr bwMode="auto">
            <a:xfrm>
              <a:off x="4992" y="1833"/>
              <a:ext cx="0" cy="960"/>
            </a:xfrm>
            <a:prstGeom prst="line">
              <a:avLst/>
            </a:prstGeom>
            <a:noFill/>
            <a:ln w="2857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51" name="Line 671">
              <a:extLst>
                <a:ext uri="{FF2B5EF4-FFF2-40B4-BE49-F238E27FC236}">
                  <a16:creationId xmlns:a16="http://schemas.microsoft.com/office/drawing/2014/main" id="{FA79563F-FCBF-464E-95EB-73169AF0DF63}"/>
                </a:ext>
              </a:extLst>
            </p:cNvPr>
            <p:cNvSpPr>
              <a:spLocks noChangeShapeType="1"/>
            </p:cNvSpPr>
            <p:nvPr/>
          </p:nvSpPr>
          <p:spPr bwMode="auto">
            <a:xfrm>
              <a:off x="5232" y="1833"/>
              <a:ext cx="0" cy="960"/>
            </a:xfrm>
            <a:prstGeom prst="line">
              <a:avLst/>
            </a:prstGeom>
            <a:noFill/>
            <a:ln w="2857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nvGrpSpPr>
            <p:cNvPr id="39952" name="Group 674">
              <a:extLst>
                <a:ext uri="{FF2B5EF4-FFF2-40B4-BE49-F238E27FC236}">
                  <a16:creationId xmlns:a16="http://schemas.microsoft.com/office/drawing/2014/main" id="{022E839D-2A70-4047-82DD-345F3DA34978}"/>
                </a:ext>
              </a:extLst>
            </p:cNvPr>
            <p:cNvGrpSpPr>
              <a:grpSpLocks/>
            </p:cNvGrpSpPr>
            <p:nvPr/>
          </p:nvGrpSpPr>
          <p:grpSpPr bwMode="auto">
            <a:xfrm>
              <a:off x="4560" y="1929"/>
              <a:ext cx="144" cy="768"/>
              <a:chOff x="4752" y="2640"/>
              <a:chExt cx="528" cy="288"/>
            </a:xfrm>
          </p:grpSpPr>
          <p:sp>
            <p:nvSpPr>
              <p:cNvPr id="39965" name="Rectangle 675">
                <a:extLst>
                  <a:ext uri="{FF2B5EF4-FFF2-40B4-BE49-F238E27FC236}">
                    <a16:creationId xmlns:a16="http://schemas.microsoft.com/office/drawing/2014/main" id="{5C6AD8B6-E8CC-48F4-954C-4BBD1DD8671B}"/>
                  </a:ext>
                </a:extLst>
              </p:cNvPr>
              <p:cNvSpPr>
                <a:spLocks noChangeArrowheads="1"/>
              </p:cNvSpPr>
              <p:nvPr/>
            </p:nvSpPr>
            <p:spPr bwMode="auto">
              <a:xfrm>
                <a:off x="4752" y="2640"/>
                <a:ext cx="528" cy="288"/>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9966" name="Line 676">
                <a:extLst>
                  <a:ext uri="{FF2B5EF4-FFF2-40B4-BE49-F238E27FC236}">
                    <a16:creationId xmlns:a16="http://schemas.microsoft.com/office/drawing/2014/main" id="{F9F175A2-DB12-4285-B300-D76BC127791C}"/>
                  </a:ext>
                </a:extLst>
              </p:cNvPr>
              <p:cNvSpPr>
                <a:spLocks noChangeShapeType="1"/>
              </p:cNvSpPr>
              <p:nvPr/>
            </p:nvSpPr>
            <p:spPr bwMode="auto">
              <a:xfrm rot="16200000" flipH="1">
                <a:off x="5256" y="280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67" name="Line 677">
                <a:extLst>
                  <a:ext uri="{FF2B5EF4-FFF2-40B4-BE49-F238E27FC236}">
                    <a16:creationId xmlns:a16="http://schemas.microsoft.com/office/drawing/2014/main" id="{4129BF41-2896-422A-B065-6FC8A546EA86}"/>
                  </a:ext>
                </a:extLst>
              </p:cNvPr>
              <p:cNvSpPr>
                <a:spLocks noChangeShapeType="1"/>
              </p:cNvSpPr>
              <p:nvPr/>
            </p:nvSpPr>
            <p:spPr bwMode="auto">
              <a:xfrm rot="5400000" flipH="1" flipV="1">
                <a:off x="4728" y="276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9953" name="Group 678">
              <a:extLst>
                <a:ext uri="{FF2B5EF4-FFF2-40B4-BE49-F238E27FC236}">
                  <a16:creationId xmlns:a16="http://schemas.microsoft.com/office/drawing/2014/main" id="{878E075D-EEC1-46AF-8400-A756E650C083}"/>
                </a:ext>
              </a:extLst>
            </p:cNvPr>
            <p:cNvGrpSpPr>
              <a:grpSpLocks/>
            </p:cNvGrpSpPr>
            <p:nvPr/>
          </p:nvGrpSpPr>
          <p:grpSpPr bwMode="auto">
            <a:xfrm>
              <a:off x="4800" y="1929"/>
              <a:ext cx="144" cy="768"/>
              <a:chOff x="4752" y="2640"/>
              <a:chExt cx="528" cy="288"/>
            </a:xfrm>
          </p:grpSpPr>
          <p:sp>
            <p:nvSpPr>
              <p:cNvPr id="39962" name="Rectangle 679">
                <a:extLst>
                  <a:ext uri="{FF2B5EF4-FFF2-40B4-BE49-F238E27FC236}">
                    <a16:creationId xmlns:a16="http://schemas.microsoft.com/office/drawing/2014/main" id="{E7EE9A20-87EA-4706-BA8E-3D409981B38C}"/>
                  </a:ext>
                </a:extLst>
              </p:cNvPr>
              <p:cNvSpPr>
                <a:spLocks noChangeArrowheads="1"/>
              </p:cNvSpPr>
              <p:nvPr/>
            </p:nvSpPr>
            <p:spPr bwMode="auto">
              <a:xfrm>
                <a:off x="4752" y="2640"/>
                <a:ext cx="528" cy="288"/>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9963" name="Line 680">
                <a:extLst>
                  <a:ext uri="{FF2B5EF4-FFF2-40B4-BE49-F238E27FC236}">
                    <a16:creationId xmlns:a16="http://schemas.microsoft.com/office/drawing/2014/main" id="{7D2657CB-E5ED-4F42-9ED4-1D4B1FCEA8B2}"/>
                  </a:ext>
                </a:extLst>
              </p:cNvPr>
              <p:cNvSpPr>
                <a:spLocks noChangeShapeType="1"/>
              </p:cNvSpPr>
              <p:nvPr/>
            </p:nvSpPr>
            <p:spPr bwMode="auto">
              <a:xfrm rot="16200000" flipH="1">
                <a:off x="5256" y="280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64" name="Line 681">
                <a:extLst>
                  <a:ext uri="{FF2B5EF4-FFF2-40B4-BE49-F238E27FC236}">
                    <a16:creationId xmlns:a16="http://schemas.microsoft.com/office/drawing/2014/main" id="{F525A978-CD6A-4302-BA76-D4151F5E4CC1}"/>
                  </a:ext>
                </a:extLst>
              </p:cNvPr>
              <p:cNvSpPr>
                <a:spLocks noChangeShapeType="1"/>
              </p:cNvSpPr>
              <p:nvPr/>
            </p:nvSpPr>
            <p:spPr bwMode="auto">
              <a:xfrm rot="5400000" flipH="1" flipV="1">
                <a:off x="4728" y="276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9954" name="Group 682">
              <a:extLst>
                <a:ext uri="{FF2B5EF4-FFF2-40B4-BE49-F238E27FC236}">
                  <a16:creationId xmlns:a16="http://schemas.microsoft.com/office/drawing/2014/main" id="{3616B655-5A71-4485-B4AF-05FC724052B4}"/>
                </a:ext>
              </a:extLst>
            </p:cNvPr>
            <p:cNvGrpSpPr>
              <a:grpSpLocks/>
            </p:cNvGrpSpPr>
            <p:nvPr/>
          </p:nvGrpSpPr>
          <p:grpSpPr bwMode="auto">
            <a:xfrm>
              <a:off x="5040" y="1929"/>
              <a:ext cx="144" cy="768"/>
              <a:chOff x="4752" y="2640"/>
              <a:chExt cx="528" cy="288"/>
            </a:xfrm>
          </p:grpSpPr>
          <p:sp>
            <p:nvSpPr>
              <p:cNvPr id="39959" name="Rectangle 683">
                <a:extLst>
                  <a:ext uri="{FF2B5EF4-FFF2-40B4-BE49-F238E27FC236}">
                    <a16:creationId xmlns:a16="http://schemas.microsoft.com/office/drawing/2014/main" id="{A2B68201-25DA-4ABE-823F-78C87C4B2C32}"/>
                  </a:ext>
                </a:extLst>
              </p:cNvPr>
              <p:cNvSpPr>
                <a:spLocks noChangeArrowheads="1"/>
              </p:cNvSpPr>
              <p:nvPr/>
            </p:nvSpPr>
            <p:spPr bwMode="auto">
              <a:xfrm>
                <a:off x="4752" y="2640"/>
                <a:ext cx="528" cy="288"/>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9960" name="Line 684">
                <a:extLst>
                  <a:ext uri="{FF2B5EF4-FFF2-40B4-BE49-F238E27FC236}">
                    <a16:creationId xmlns:a16="http://schemas.microsoft.com/office/drawing/2014/main" id="{D0BD55D1-D323-4E87-9736-49C9D14B6B16}"/>
                  </a:ext>
                </a:extLst>
              </p:cNvPr>
              <p:cNvSpPr>
                <a:spLocks noChangeShapeType="1"/>
              </p:cNvSpPr>
              <p:nvPr/>
            </p:nvSpPr>
            <p:spPr bwMode="auto">
              <a:xfrm rot="16200000" flipH="1">
                <a:off x="5256" y="280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61" name="Line 685">
                <a:extLst>
                  <a:ext uri="{FF2B5EF4-FFF2-40B4-BE49-F238E27FC236}">
                    <a16:creationId xmlns:a16="http://schemas.microsoft.com/office/drawing/2014/main" id="{7C72BC01-199D-4445-BDE5-D051E31E41DF}"/>
                  </a:ext>
                </a:extLst>
              </p:cNvPr>
              <p:cNvSpPr>
                <a:spLocks noChangeShapeType="1"/>
              </p:cNvSpPr>
              <p:nvPr/>
            </p:nvSpPr>
            <p:spPr bwMode="auto">
              <a:xfrm rot="5400000" flipH="1" flipV="1">
                <a:off x="4728" y="276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nvGrpSpPr>
            <p:cNvPr id="39955" name="Group 686">
              <a:extLst>
                <a:ext uri="{FF2B5EF4-FFF2-40B4-BE49-F238E27FC236}">
                  <a16:creationId xmlns:a16="http://schemas.microsoft.com/office/drawing/2014/main" id="{BF6AA8DF-6A46-45F9-9B39-326D979951BB}"/>
                </a:ext>
              </a:extLst>
            </p:cNvPr>
            <p:cNvGrpSpPr>
              <a:grpSpLocks/>
            </p:cNvGrpSpPr>
            <p:nvPr/>
          </p:nvGrpSpPr>
          <p:grpSpPr bwMode="auto">
            <a:xfrm>
              <a:off x="5280" y="1929"/>
              <a:ext cx="144" cy="768"/>
              <a:chOff x="4752" y="2640"/>
              <a:chExt cx="528" cy="288"/>
            </a:xfrm>
          </p:grpSpPr>
          <p:sp>
            <p:nvSpPr>
              <p:cNvPr id="39956" name="Rectangle 687">
                <a:extLst>
                  <a:ext uri="{FF2B5EF4-FFF2-40B4-BE49-F238E27FC236}">
                    <a16:creationId xmlns:a16="http://schemas.microsoft.com/office/drawing/2014/main" id="{E6C37D77-E7A8-4A61-8B45-F27FAD9A4BF1}"/>
                  </a:ext>
                </a:extLst>
              </p:cNvPr>
              <p:cNvSpPr>
                <a:spLocks noChangeArrowheads="1"/>
              </p:cNvSpPr>
              <p:nvPr/>
            </p:nvSpPr>
            <p:spPr bwMode="auto">
              <a:xfrm>
                <a:off x="4752" y="2640"/>
                <a:ext cx="528" cy="288"/>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IN" altLang="en-US" sz="1754"/>
              </a:p>
            </p:txBody>
          </p:sp>
          <p:sp>
            <p:nvSpPr>
              <p:cNvPr id="39957" name="Line 688">
                <a:extLst>
                  <a:ext uri="{FF2B5EF4-FFF2-40B4-BE49-F238E27FC236}">
                    <a16:creationId xmlns:a16="http://schemas.microsoft.com/office/drawing/2014/main" id="{4E426595-3712-4438-8F70-DB146578820E}"/>
                  </a:ext>
                </a:extLst>
              </p:cNvPr>
              <p:cNvSpPr>
                <a:spLocks noChangeShapeType="1"/>
              </p:cNvSpPr>
              <p:nvPr/>
            </p:nvSpPr>
            <p:spPr bwMode="auto">
              <a:xfrm rot="16200000" flipH="1">
                <a:off x="5256" y="280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sp>
            <p:nvSpPr>
              <p:cNvPr id="39958" name="Line 689">
                <a:extLst>
                  <a:ext uri="{FF2B5EF4-FFF2-40B4-BE49-F238E27FC236}">
                    <a16:creationId xmlns:a16="http://schemas.microsoft.com/office/drawing/2014/main" id="{36E2B48A-CECF-4AB5-A1EB-7BA81CBF9A89}"/>
                  </a:ext>
                </a:extLst>
              </p:cNvPr>
              <p:cNvSpPr>
                <a:spLocks noChangeShapeType="1"/>
              </p:cNvSpPr>
              <p:nvPr/>
            </p:nvSpPr>
            <p:spPr bwMode="auto">
              <a:xfrm rot="5400000" flipH="1" flipV="1">
                <a:off x="4728" y="276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1754"/>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45701">
                                            <p:txEl>
                                              <p:pRg st="0" end="0"/>
                                            </p:txEl>
                                          </p:spTgt>
                                        </p:tgtEl>
                                        <p:attrNameLst>
                                          <p:attrName>style.visibility</p:attrName>
                                        </p:attrNameLst>
                                      </p:cBhvr>
                                      <p:to>
                                        <p:strVal val="visible"/>
                                      </p:to>
                                    </p:set>
                                    <p:animEffect transition="in" filter="slide(fromTop)">
                                      <p:cBhvr>
                                        <p:cTn id="7" dur="500"/>
                                        <p:tgtEl>
                                          <p:spTgt spid="4570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0" fill="hold" nodeType="clickEffect">
                                  <p:stCondLst>
                                    <p:cond delay="0"/>
                                  </p:stCondLst>
                                  <p:childTnLst>
                                    <p:set>
                                      <p:cBhvr>
                                        <p:cTn id="11" dur="1" fill="hold">
                                          <p:stCondLst>
                                            <p:cond delay="0"/>
                                          </p:stCondLst>
                                        </p:cTn>
                                        <p:tgtEl>
                                          <p:spTgt spid="45701">
                                            <p:txEl>
                                              <p:pRg st="1" end="1"/>
                                            </p:txEl>
                                          </p:spTgt>
                                        </p:tgtEl>
                                        <p:attrNameLst>
                                          <p:attrName>style.visibility</p:attrName>
                                        </p:attrNameLst>
                                      </p:cBhvr>
                                      <p:to>
                                        <p:strVal val="visible"/>
                                      </p:to>
                                    </p:set>
                                    <p:anim calcmode="lin" valueType="num">
                                      <p:cBhvr>
                                        <p:cTn id="12" dur="500" fill="hold"/>
                                        <p:tgtEl>
                                          <p:spTgt spid="45701">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45701">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45701">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45701">
                                            <p:txEl>
                                              <p:pRg st="2" end="2"/>
                                            </p:txEl>
                                          </p:spTgt>
                                        </p:tgtEl>
                                        <p:attrNameLst>
                                          <p:attrName>style.visibility</p:attrName>
                                        </p:attrNameLst>
                                      </p:cBhvr>
                                      <p:to>
                                        <p:strVal val="visible"/>
                                      </p:to>
                                    </p:set>
                                    <p:animEffect transition="in" filter="wipe(up)">
                                      <p:cBhvr>
                                        <p:cTn id="19" dur="500"/>
                                        <p:tgtEl>
                                          <p:spTgt spid="45701">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nodeType="clickEffect">
                                  <p:stCondLst>
                                    <p:cond delay="0"/>
                                  </p:stCondLst>
                                  <p:childTnLst>
                                    <p:set>
                                      <p:cBhvr>
                                        <p:cTn id="23" dur="1" fill="hold">
                                          <p:stCondLst>
                                            <p:cond delay="0"/>
                                          </p:stCondLst>
                                        </p:cTn>
                                        <p:tgtEl>
                                          <p:spTgt spid="45701">
                                            <p:txEl>
                                              <p:pRg st="3" end="3"/>
                                            </p:txEl>
                                          </p:spTgt>
                                        </p:tgtEl>
                                        <p:attrNameLst>
                                          <p:attrName>style.visibility</p:attrName>
                                        </p:attrNameLst>
                                      </p:cBhvr>
                                      <p:to>
                                        <p:strVal val="visible"/>
                                      </p:to>
                                    </p:set>
                                    <p:animEffect transition="in" filter="wipe(up)">
                                      <p:cBhvr>
                                        <p:cTn id="24" dur="500"/>
                                        <p:tgtEl>
                                          <p:spTgt spid="45701">
                                            <p:txEl>
                                              <p:pRg st="3" end="3"/>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4" presetClass="entr" presetSubtype="32" fill="hold" nodeType="clickEffect">
                                  <p:stCondLst>
                                    <p:cond delay="0"/>
                                  </p:stCondLst>
                                  <p:childTnLst>
                                    <p:set>
                                      <p:cBhvr>
                                        <p:cTn id="28" dur="1" fill="hold">
                                          <p:stCondLst>
                                            <p:cond delay="0"/>
                                          </p:stCondLst>
                                        </p:cTn>
                                        <p:tgtEl>
                                          <p:spTgt spid="45749"/>
                                        </p:tgtEl>
                                        <p:attrNameLst>
                                          <p:attrName>style.visibility</p:attrName>
                                        </p:attrNameLst>
                                      </p:cBhvr>
                                      <p:to>
                                        <p:strVal val="visible"/>
                                      </p:to>
                                    </p:set>
                                    <p:animEffect transition="in" filter="box(out)">
                                      <p:cBhvr>
                                        <p:cTn id="29" dur="500"/>
                                        <p:tgtEl>
                                          <p:spTgt spid="45749"/>
                                        </p:tgtEl>
                                      </p:cBhvr>
                                    </p:animEffect>
                                  </p:childTnLst>
                                </p:cTn>
                              </p:par>
                            </p:childTnLst>
                          </p:cTn>
                        </p:par>
                        <p:par>
                          <p:cTn id="30" fill="hold" nodeType="afterGroup">
                            <p:stCondLst>
                              <p:cond delay="500"/>
                            </p:stCondLst>
                            <p:childTnLst>
                              <p:par>
                                <p:cTn id="31" presetID="9" presetClass="entr" presetSubtype="0" fill="hold" grpId="0" nodeType="afterEffect">
                                  <p:stCondLst>
                                    <p:cond delay="0"/>
                                  </p:stCondLst>
                                  <p:childTnLst>
                                    <p:set>
                                      <p:cBhvr>
                                        <p:cTn id="32" dur="1" fill="hold">
                                          <p:stCondLst>
                                            <p:cond delay="0"/>
                                          </p:stCondLst>
                                        </p:cTn>
                                        <p:tgtEl>
                                          <p:spTgt spid="45712"/>
                                        </p:tgtEl>
                                        <p:attrNameLst>
                                          <p:attrName>style.visibility</p:attrName>
                                        </p:attrNameLst>
                                      </p:cBhvr>
                                      <p:to>
                                        <p:strVal val="visible"/>
                                      </p:to>
                                    </p:set>
                                    <p:animEffect transition="in" filter="dissolve">
                                      <p:cBhvr>
                                        <p:cTn id="33" dur="500"/>
                                        <p:tgtEl>
                                          <p:spTgt spid="4571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4" presetClass="entr" presetSubtype="32" fill="hold" nodeType="clickEffect">
                                  <p:stCondLst>
                                    <p:cond delay="0"/>
                                  </p:stCondLst>
                                  <p:childTnLst>
                                    <p:set>
                                      <p:cBhvr>
                                        <p:cTn id="37" dur="1" fill="hold">
                                          <p:stCondLst>
                                            <p:cond delay="0"/>
                                          </p:stCondLst>
                                        </p:cTn>
                                        <p:tgtEl>
                                          <p:spTgt spid="45750"/>
                                        </p:tgtEl>
                                        <p:attrNameLst>
                                          <p:attrName>style.visibility</p:attrName>
                                        </p:attrNameLst>
                                      </p:cBhvr>
                                      <p:to>
                                        <p:strVal val="visible"/>
                                      </p:to>
                                    </p:set>
                                    <p:animEffect transition="in" filter="box(out)">
                                      <p:cBhvr>
                                        <p:cTn id="38" dur="500"/>
                                        <p:tgtEl>
                                          <p:spTgt spid="45750"/>
                                        </p:tgtEl>
                                      </p:cBhvr>
                                    </p:animEffect>
                                  </p:childTnLst>
                                </p:cTn>
                              </p:par>
                            </p:childTnLst>
                          </p:cTn>
                        </p:par>
                        <p:par>
                          <p:cTn id="39" fill="hold" nodeType="afterGroup">
                            <p:stCondLst>
                              <p:cond delay="500"/>
                            </p:stCondLst>
                            <p:childTnLst>
                              <p:par>
                                <p:cTn id="40" presetID="9" presetClass="entr" presetSubtype="0" fill="hold" grpId="0" nodeType="afterEffect">
                                  <p:stCondLst>
                                    <p:cond delay="0"/>
                                  </p:stCondLst>
                                  <p:childTnLst>
                                    <p:set>
                                      <p:cBhvr>
                                        <p:cTn id="41" dur="1" fill="hold">
                                          <p:stCondLst>
                                            <p:cond delay="0"/>
                                          </p:stCondLst>
                                        </p:cTn>
                                        <p:tgtEl>
                                          <p:spTgt spid="45713"/>
                                        </p:tgtEl>
                                        <p:attrNameLst>
                                          <p:attrName>style.visibility</p:attrName>
                                        </p:attrNameLst>
                                      </p:cBhvr>
                                      <p:to>
                                        <p:strVal val="visible"/>
                                      </p:to>
                                    </p:set>
                                    <p:animEffect transition="in" filter="dissolve">
                                      <p:cBhvr>
                                        <p:cTn id="42" dur="500"/>
                                        <p:tgtEl>
                                          <p:spTgt spid="457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12" grpId="0"/>
      <p:bldP spid="45713"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ext Box 690">
            <a:extLst>
              <a:ext uri="{FF2B5EF4-FFF2-40B4-BE49-F238E27FC236}">
                <a16:creationId xmlns:a16="http://schemas.microsoft.com/office/drawing/2014/main" id="{E26C285D-CFBA-4CDC-A912-05D44C5CCD3B}"/>
              </a:ext>
            </a:extLst>
          </p:cNvPr>
          <p:cNvSpPr txBox="1">
            <a:spLocks noChangeArrowheads="1"/>
          </p:cNvSpPr>
          <p:nvPr/>
        </p:nvSpPr>
        <p:spPr bwMode="auto">
          <a:xfrm>
            <a:off x="1115287" y="566219"/>
            <a:ext cx="9065591"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b="1" dirty="0">
                <a:solidFill>
                  <a:srgbClr val="33CC33"/>
                </a:solidFill>
                <a:latin typeface="Tahoma" panose="020B0604030504040204" pitchFamily="34" charset="0"/>
                <a:ea typeface="Tahoma" panose="020B0604030504040204" pitchFamily="34" charset="0"/>
                <a:cs typeface="Tahoma" panose="020B0604030504040204" pitchFamily="34" charset="0"/>
              </a:rPr>
              <a:t>b) Hysteresis Loss: </a:t>
            </a:r>
          </a:p>
          <a:p>
            <a:pPr algn="just" eaLnBrk="1" hangingPunct="1">
              <a:lnSpc>
                <a:spcPct val="100000"/>
              </a:lnSpc>
              <a:spcBef>
                <a:spcPct val="50000"/>
              </a:spcBef>
              <a:buFontTx/>
              <a:buNone/>
            </a:pP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altLang="en-US" sz="2400" dirty="0">
                <a:solidFill>
                  <a:srgbClr val="FFFF00"/>
                </a:solidFill>
                <a:latin typeface="Tahoma" panose="020B0604030504040204" pitchFamily="34" charset="0"/>
                <a:ea typeface="Tahoma" panose="020B0604030504040204" pitchFamily="34" charset="0"/>
                <a:cs typeface="Tahoma" panose="020B0604030504040204" pitchFamily="34" charset="0"/>
              </a:rPr>
              <a:t>When alternating current is passed, the iron core is magnetized and demagnetized repeatedly over the cycles and some energy is being lost in the process.</a:t>
            </a:r>
          </a:p>
        </p:txBody>
      </p:sp>
      <p:sp>
        <p:nvSpPr>
          <p:cNvPr id="3" name="Text Box 691">
            <a:extLst>
              <a:ext uri="{FF2B5EF4-FFF2-40B4-BE49-F238E27FC236}">
                <a16:creationId xmlns:a16="http://schemas.microsoft.com/office/drawing/2014/main" id="{D4E86687-D40A-4D3E-AE6E-5EE79CE24CD7}"/>
              </a:ext>
            </a:extLst>
          </p:cNvPr>
          <p:cNvSpPr txBox="1">
            <a:spLocks noChangeArrowheads="1"/>
          </p:cNvSpPr>
          <p:nvPr/>
        </p:nvSpPr>
        <p:spPr bwMode="auto">
          <a:xfrm>
            <a:off x="1115287" y="3474706"/>
            <a:ext cx="946504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257300" indent="-342900">
              <a:defRPr>
                <a:solidFill>
                  <a:schemeClr val="tx1"/>
                </a:solidFill>
                <a:latin typeface="Calibri" panose="020F0502020204030204" pitchFamily="34" charset="0"/>
              </a:defRPr>
            </a:lvl3pPr>
            <a:lvl4pPr marL="1714500" indent="-342900">
              <a:defRPr>
                <a:solidFill>
                  <a:schemeClr val="tx1"/>
                </a:solidFill>
                <a:latin typeface="Calibri" panose="020F0502020204030204" pitchFamily="34" charset="0"/>
              </a:defRPr>
            </a:lvl4pPr>
            <a:lvl5pPr marL="2171700" indent="-342900">
              <a:defRPr>
                <a:solidFill>
                  <a:schemeClr val="tx1"/>
                </a:solidFill>
                <a:latin typeface="Calibri" panose="020F0502020204030204" pitchFamily="34" charset="0"/>
              </a:defRPr>
            </a:lvl5pPr>
            <a:lvl6pPr marL="2628900" indent="-342900" defTabSz="457200" eaLnBrk="0" fontAlgn="base" hangingPunct="0">
              <a:spcBef>
                <a:spcPct val="0"/>
              </a:spcBef>
              <a:spcAft>
                <a:spcPct val="0"/>
              </a:spcAft>
              <a:defRPr>
                <a:solidFill>
                  <a:schemeClr val="tx1"/>
                </a:solidFill>
                <a:latin typeface="Calibri" panose="020F0502020204030204" pitchFamily="34" charset="0"/>
              </a:defRPr>
            </a:lvl6pPr>
            <a:lvl7pPr marL="3086100" indent="-342900" defTabSz="457200" eaLnBrk="0" fontAlgn="base" hangingPunct="0">
              <a:spcBef>
                <a:spcPct val="0"/>
              </a:spcBef>
              <a:spcAft>
                <a:spcPct val="0"/>
              </a:spcAft>
              <a:defRPr>
                <a:solidFill>
                  <a:schemeClr val="tx1"/>
                </a:solidFill>
                <a:latin typeface="Calibri" panose="020F0502020204030204" pitchFamily="34" charset="0"/>
              </a:defRPr>
            </a:lvl7pPr>
            <a:lvl8pPr marL="3543300" indent="-342900" defTabSz="457200" eaLnBrk="0" fontAlgn="base" hangingPunct="0">
              <a:spcBef>
                <a:spcPct val="0"/>
              </a:spcBef>
              <a:spcAft>
                <a:spcPct val="0"/>
              </a:spcAft>
              <a:defRPr>
                <a:solidFill>
                  <a:schemeClr val="tx1"/>
                </a:solidFill>
                <a:latin typeface="Calibri" panose="020F0502020204030204" pitchFamily="34" charset="0"/>
              </a:defRPr>
            </a:lvl8pPr>
            <a:lvl9pPr marL="4000500" indent="-3429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Bef>
                <a:spcPct val="50000"/>
              </a:spcBef>
              <a:buFontTx/>
              <a:buAutoNum type="arabicPeriod" startAt="4"/>
            </a:pPr>
            <a:r>
              <a:rPr lang="en-US" alt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Losses due to vibration of core:  Some electrical energy is lost in the form of mechanical energy due to vibration of the core and humming noise due to magnetostriction effect.</a:t>
            </a:r>
          </a:p>
        </p:txBody>
      </p:sp>
      <p:sp>
        <p:nvSpPr>
          <p:cNvPr id="4" name="Rectangle 692">
            <a:extLst>
              <a:ext uri="{FF2B5EF4-FFF2-40B4-BE49-F238E27FC236}">
                <a16:creationId xmlns:a16="http://schemas.microsoft.com/office/drawing/2014/main" id="{067DC290-93A4-47B6-9C54-D45EB2C6A337}"/>
              </a:ext>
            </a:extLst>
          </p:cNvPr>
          <p:cNvSpPr>
            <a:spLocks noChangeArrowheads="1"/>
          </p:cNvSpPr>
          <p:nvPr/>
        </p:nvSpPr>
        <p:spPr bwMode="auto">
          <a:xfrm>
            <a:off x="1115287" y="2320545"/>
            <a:ext cx="926297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en-US" sz="2400" dirty="0">
                <a:solidFill>
                  <a:srgbClr val="00FFFF"/>
                </a:solidFill>
                <a:latin typeface="Tahoma" panose="020B0604030504040204" pitchFamily="34" charset="0"/>
                <a:ea typeface="Tahoma" panose="020B0604030504040204" pitchFamily="34" charset="0"/>
                <a:cs typeface="Tahoma" panose="020B0604030504040204" pitchFamily="34" charset="0"/>
              </a:rPr>
              <a:t>This can be minimized by using suitable material with thin hysteresis loop.</a:t>
            </a:r>
          </a:p>
        </p:txBody>
      </p:sp>
    </p:spTree>
    <p:extLst>
      <p:ext uri="{BB962C8B-B14F-4D97-AF65-F5344CB8AC3E}">
        <p14:creationId xmlns:p14="http://schemas.microsoft.com/office/powerpoint/2010/main" val="195966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up)">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wipe(left)">
                                      <p:cBhvr>
                                        <p:cTn id="2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402A723-DE1A-5BEA-D0FB-13BF183A422E}"/>
              </a:ext>
            </a:extLst>
          </p:cNvPr>
          <p:cNvSpPr txBox="1"/>
          <p:nvPr/>
        </p:nvSpPr>
        <p:spPr>
          <a:xfrm>
            <a:off x="380198" y="326540"/>
            <a:ext cx="9784080" cy="6001643"/>
          </a:xfrm>
          <a:prstGeom prst="rect">
            <a:avLst/>
          </a:prstGeom>
          <a:noFill/>
        </p:spPr>
        <p:txBody>
          <a:bodyPr wrap="square">
            <a:spAutoFit/>
          </a:bodyPr>
          <a:lstStyle/>
          <a:p>
            <a:pPr algn="just">
              <a:tabLst>
                <a:tab pos="722313" algn="l"/>
              </a:tabLst>
            </a:pPr>
            <a:r>
              <a:rPr lang="en-IN" sz="2400" b="1" dirty="0">
                <a:solidFill>
                  <a:schemeClr val="bg1">
                    <a:lumMod val="95000"/>
                  </a:schemeClr>
                </a:solidFill>
                <a:sym typeface="Symbol" panose="05050102010706020507" pitchFamily="18" charset="2"/>
              </a:rPr>
              <a:t>31.	What is increased in step – down transformer</a:t>
            </a:r>
          </a:p>
          <a:p>
            <a:pPr algn="just">
              <a:tabLst>
                <a:tab pos="722313" algn="l"/>
              </a:tabLst>
            </a:pPr>
            <a:r>
              <a:rPr lang="en-IN" sz="2400" b="1" dirty="0">
                <a:solidFill>
                  <a:schemeClr val="bg1">
                    <a:lumMod val="95000"/>
                  </a:schemeClr>
                </a:solidFill>
                <a:sym typeface="Symbol" panose="05050102010706020507" pitchFamily="18" charset="2"/>
              </a:rPr>
              <a:t>	1. Voltage		2. Current		3. Power		4. Current density</a:t>
            </a:r>
          </a:p>
          <a:p>
            <a:pPr algn="just">
              <a:tabLst>
                <a:tab pos="722313" algn="l"/>
              </a:tabLst>
            </a:pPr>
            <a:endParaRPr lang="en-IN" sz="2400" b="1" dirty="0">
              <a:solidFill>
                <a:schemeClr val="bg1">
                  <a:lumMod val="95000"/>
                </a:schemeClr>
              </a:solidFill>
              <a:sym typeface="Symbol" panose="05050102010706020507" pitchFamily="18" charset="2"/>
            </a:endParaRPr>
          </a:p>
          <a:p>
            <a:pPr algn="just">
              <a:tabLst>
                <a:tab pos="722313" algn="l"/>
              </a:tabLst>
            </a:pPr>
            <a:r>
              <a:rPr lang="en-IN" sz="2400" b="1" dirty="0">
                <a:solidFill>
                  <a:schemeClr val="bg1">
                    <a:lumMod val="95000"/>
                  </a:schemeClr>
                </a:solidFill>
                <a:sym typeface="Symbol" panose="05050102010706020507" pitchFamily="18" charset="2"/>
              </a:rPr>
              <a:t>32.	The primary winding of a transformer has 100 turns and its secondary 	winding has 200 turns. The primary is connected to an ac supply of 	120V and the current flowing in it is 10A. The voltage and current in 	the secondary are</a:t>
            </a:r>
          </a:p>
          <a:p>
            <a:pPr algn="just">
              <a:tabLst>
                <a:tab pos="722313" algn="l"/>
              </a:tabLst>
            </a:pPr>
            <a:r>
              <a:rPr lang="en-IN" sz="2400" b="1" dirty="0">
                <a:solidFill>
                  <a:schemeClr val="bg1">
                    <a:lumMod val="95000"/>
                  </a:schemeClr>
                </a:solidFill>
                <a:sym typeface="Symbol" panose="05050102010706020507" pitchFamily="18" charset="2"/>
              </a:rPr>
              <a:t>	1. 240V, 5A		2. 240V, 10A		3. 60V, 20A		4. 120V, 20A</a:t>
            </a:r>
          </a:p>
          <a:p>
            <a:pPr algn="just">
              <a:tabLst>
                <a:tab pos="722313" algn="l"/>
              </a:tabLst>
            </a:pPr>
            <a:endParaRPr lang="en-IN" sz="2400" b="1" dirty="0">
              <a:solidFill>
                <a:schemeClr val="bg1">
                  <a:lumMod val="95000"/>
                </a:schemeClr>
              </a:solidFill>
              <a:sym typeface="Symbol" panose="05050102010706020507" pitchFamily="18" charset="2"/>
            </a:endParaRPr>
          </a:p>
          <a:p>
            <a:pPr algn="just">
              <a:tabLst>
                <a:tab pos="722313" algn="l"/>
              </a:tabLst>
            </a:pPr>
            <a:r>
              <a:rPr lang="en-IN" sz="2400" b="1" dirty="0">
                <a:solidFill>
                  <a:schemeClr val="bg1">
                    <a:lumMod val="95000"/>
                  </a:schemeClr>
                </a:solidFill>
                <a:sym typeface="Symbol" panose="05050102010706020507" pitchFamily="18" charset="2"/>
              </a:rPr>
              <a:t>33.	A step-up transformer has transformation ratio of 3:2. What is the 	voltage in secondary if voltage in primary is 30 V</a:t>
            </a:r>
          </a:p>
          <a:p>
            <a:pPr algn="just">
              <a:tabLst>
                <a:tab pos="722313" algn="l"/>
              </a:tabLst>
            </a:pPr>
            <a:r>
              <a:rPr lang="en-IN" sz="2400" b="1" dirty="0">
                <a:solidFill>
                  <a:schemeClr val="bg1">
                    <a:lumMod val="95000"/>
                  </a:schemeClr>
                </a:solidFill>
                <a:sym typeface="Symbol" panose="05050102010706020507" pitchFamily="18" charset="2"/>
              </a:rPr>
              <a:t>	1. 45V			2. 15V				3. 90V				4. 300V</a:t>
            </a:r>
          </a:p>
          <a:p>
            <a:pPr algn="just">
              <a:tabLst>
                <a:tab pos="722313" algn="l"/>
              </a:tabLst>
            </a:pPr>
            <a:endParaRPr lang="en-IN" sz="2400" b="1" dirty="0">
              <a:solidFill>
                <a:schemeClr val="bg1">
                  <a:lumMod val="95000"/>
                </a:schemeClr>
              </a:solidFill>
              <a:sym typeface="Symbol" panose="05050102010706020507" pitchFamily="18" charset="2"/>
            </a:endParaRPr>
          </a:p>
          <a:p>
            <a:pPr algn="just">
              <a:tabLst>
                <a:tab pos="722313" algn="l"/>
              </a:tabLst>
            </a:pPr>
            <a:r>
              <a:rPr lang="en-IN" sz="2400" b="1" dirty="0">
                <a:solidFill>
                  <a:schemeClr val="bg1">
                    <a:lumMod val="95000"/>
                  </a:schemeClr>
                </a:solidFill>
                <a:sym typeface="Symbol" panose="05050102010706020507" pitchFamily="18" charset="2"/>
              </a:rPr>
              <a:t>34.	A step-down transformer is connected to main supply 200V to operate 	a 6V, 30W bulb. The current in primary is</a:t>
            </a:r>
          </a:p>
          <a:p>
            <a:pPr algn="just">
              <a:tabLst>
                <a:tab pos="722313" algn="l"/>
              </a:tabLst>
            </a:pPr>
            <a:r>
              <a:rPr lang="en-IN" sz="2400" b="1" dirty="0">
                <a:solidFill>
                  <a:schemeClr val="bg1">
                    <a:lumMod val="95000"/>
                  </a:schemeClr>
                </a:solidFill>
                <a:sym typeface="Symbol" panose="05050102010706020507" pitchFamily="18" charset="2"/>
              </a:rPr>
              <a:t>	1. 3A				2. 1.5A				3. 0.3A				4. 0.15A</a:t>
            </a:r>
          </a:p>
        </p:txBody>
      </p:sp>
    </p:spTree>
    <p:extLst>
      <p:ext uri="{BB962C8B-B14F-4D97-AF65-F5344CB8AC3E}">
        <p14:creationId xmlns:p14="http://schemas.microsoft.com/office/powerpoint/2010/main" val="1264379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barn(inVertical)">
                                      <p:cBhvr>
                                        <p:cTn id="33" dur="500"/>
                                        <p:tgtEl>
                                          <p:spTgt spid="4">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Effect transition="in" filter="barn(inVertical)">
                                      <p:cBhvr>
                                        <p:cTn id="38" dur="500"/>
                                        <p:tgtEl>
                                          <p:spTgt spid="4">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animEffect transition="in" filter="wipe(down)">
                                      <p:cBhvr>
                                        <p:cTn id="43" dur="500"/>
                                        <p:tgtEl>
                                          <p:spTgt spid="4">
                                            <p:txEl>
                                              <p:pRg st="9" end="9"/>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4">
                                            <p:txEl>
                                              <p:pRg st="10" end="10"/>
                                            </p:txEl>
                                          </p:spTgt>
                                        </p:tgtEl>
                                        <p:attrNameLst>
                                          <p:attrName>style.visibility</p:attrName>
                                        </p:attrNameLst>
                                      </p:cBhvr>
                                      <p:to>
                                        <p:strVal val="visible"/>
                                      </p:to>
                                    </p:set>
                                    <p:animEffect transition="in" filter="wipe(down)">
                                      <p:cBhvr>
                                        <p:cTn id="48"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2B54E-D24D-6A8B-75E2-137FDC52CD60}"/>
              </a:ext>
            </a:extLst>
          </p:cNvPr>
          <p:cNvSpPr txBox="1"/>
          <p:nvPr/>
        </p:nvSpPr>
        <p:spPr>
          <a:xfrm>
            <a:off x="206943" y="553800"/>
            <a:ext cx="10862109" cy="4154984"/>
          </a:xfrm>
          <a:prstGeom prst="rect">
            <a:avLst/>
          </a:prstGeom>
          <a:noFill/>
        </p:spPr>
        <p:txBody>
          <a:bodyPr wrap="square">
            <a:spAutoFit/>
          </a:bodyPr>
          <a:lstStyle/>
          <a:p>
            <a:pPr algn="just">
              <a:tabLst>
                <a:tab pos="722313" algn="l"/>
              </a:tabLst>
            </a:pPr>
            <a:r>
              <a:rPr lang="en-IN" sz="2400" b="1" dirty="0">
                <a:solidFill>
                  <a:schemeClr val="bg1">
                    <a:lumMod val="95000"/>
                  </a:schemeClr>
                </a:solidFill>
                <a:sym typeface="Symbol" panose="05050102010706020507" pitchFamily="18" charset="2"/>
              </a:rPr>
              <a:t>35.	An ideal transformer has 500 and 5000 turn in primary and secondary 	windings respectively. If the primary voltage is connected to a 6V battery then 	the secondary voltage is</a:t>
            </a:r>
          </a:p>
          <a:p>
            <a:pPr algn="just">
              <a:tabLst>
                <a:tab pos="722313" algn="l"/>
              </a:tabLst>
            </a:pPr>
            <a:r>
              <a:rPr lang="en-IN" sz="2400" b="1" dirty="0">
                <a:solidFill>
                  <a:schemeClr val="bg1">
                    <a:lumMod val="95000"/>
                  </a:schemeClr>
                </a:solidFill>
                <a:sym typeface="Symbol" panose="05050102010706020507" pitchFamily="18" charset="2"/>
              </a:rPr>
              <a:t>	1. 0				2. 60V			3. 0.6V				4. 6.0V</a:t>
            </a:r>
          </a:p>
          <a:p>
            <a:pPr algn="just">
              <a:tabLst>
                <a:tab pos="722313" algn="l"/>
              </a:tabLst>
            </a:pPr>
            <a:endParaRPr lang="en-IN" sz="2400" b="1" dirty="0">
              <a:solidFill>
                <a:schemeClr val="bg1">
                  <a:lumMod val="95000"/>
                </a:schemeClr>
              </a:solidFill>
              <a:sym typeface="Symbol" panose="05050102010706020507" pitchFamily="18" charset="2"/>
            </a:endParaRPr>
          </a:p>
          <a:p>
            <a:pPr algn="just">
              <a:tabLst>
                <a:tab pos="722313" algn="l"/>
              </a:tabLst>
            </a:pPr>
            <a:r>
              <a:rPr lang="en-IN" sz="2400" b="1" dirty="0">
                <a:solidFill>
                  <a:schemeClr val="bg1">
                    <a:lumMod val="95000"/>
                  </a:schemeClr>
                </a:solidFill>
                <a:sym typeface="Symbol" panose="05050102010706020507" pitchFamily="18" charset="2"/>
              </a:rPr>
              <a:t>36.	Quantity that remains unchanged in a transformer is</a:t>
            </a:r>
          </a:p>
          <a:p>
            <a:pPr algn="just">
              <a:tabLst>
                <a:tab pos="722313" algn="l"/>
              </a:tabLst>
            </a:pPr>
            <a:r>
              <a:rPr lang="en-IN" sz="2400" b="1" dirty="0">
                <a:solidFill>
                  <a:schemeClr val="bg1">
                    <a:lumMod val="95000"/>
                  </a:schemeClr>
                </a:solidFill>
                <a:sym typeface="Symbol" panose="05050102010706020507" pitchFamily="18" charset="2"/>
              </a:rPr>
              <a:t>	1. Voltage		2. Current		3. Frequency		4. None of the above</a:t>
            </a:r>
          </a:p>
          <a:p>
            <a:pPr algn="just">
              <a:tabLst>
                <a:tab pos="722313" algn="l"/>
              </a:tabLst>
            </a:pPr>
            <a:endParaRPr lang="en-IN" sz="2400" b="1" dirty="0">
              <a:solidFill>
                <a:schemeClr val="bg1">
                  <a:lumMod val="95000"/>
                </a:schemeClr>
              </a:solidFill>
              <a:sym typeface="Symbol" panose="05050102010706020507" pitchFamily="18" charset="2"/>
            </a:endParaRPr>
          </a:p>
          <a:p>
            <a:pPr algn="just">
              <a:tabLst>
                <a:tab pos="722313" algn="l"/>
              </a:tabLst>
            </a:pPr>
            <a:r>
              <a:rPr lang="en-IN" sz="2400" b="1" dirty="0">
                <a:solidFill>
                  <a:schemeClr val="bg1">
                    <a:lumMod val="95000"/>
                  </a:schemeClr>
                </a:solidFill>
                <a:sym typeface="Symbol" panose="05050102010706020507" pitchFamily="18" charset="2"/>
              </a:rPr>
              <a:t>37.	In a transformer, the number of turns in primary and secondary are 500 and 	2000 respectively. If current is </a:t>
            </a:r>
          </a:p>
          <a:p>
            <a:pPr algn="just">
              <a:tabLst>
                <a:tab pos="722313" algn="l"/>
              </a:tabLst>
            </a:pPr>
            <a:r>
              <a:rPr lang="en-IN" sz="2400" b="1" dirty="0">
                <a:solidFill>
                  <a:schemeClr val="bg1">
                    <a:lumMod val="95000"/>
                  </a:schemeClr>
                </a:solidFill>
                <a:sym typeface="Symbol" panose="05050102010706020507" pitchFamily="18" charset="2"/>
              </a:rPr>
              <a:t>	1. 12A			2. 24A			3. 48A				4. 144A</a:t>
            </a:r>
          </a:p>
        </p:txBody>
      </p:sp>
    </p:spTree>
    <p:extLst>
      <p:ext uri="{BB962C8B-B14F-4D97-AF65-F5344CB8AC3E}">
        <p14:creationId xmlns:p14="http://schemas.microsoft.com/office/powerpoint/2010/main" val="3884970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heel(1)">
                                      <p:cBhvr>
                                        <p:cTn id="17" dur="20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heel(1)">
                                      <p:cBhvr>
                                        <p:cTn id="22" dur="20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randombar(horizontal)">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randombar(horizontal)">
                                      <p:cBhvr>
                                        <p:cTn id="3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AF6BD5-88FF-A083-ED21-6936B7C810F9}"/>
              </a:ext>
            </a:extLst>
          </p:cNvPr>
          <p:cNvSpPr/>
          <p:nvPr/>
        </p:nvSpPr>
        <p:spPr>
          <a:xfrm>
            <a:off x="1148984" y="1972287"/>
            <a:ext cx="9756439" cy="2213622"/>
          </a:xfrm>
          <a:prstGeom prst="rect">
            <a:avLst/>
          </a:prstGeom>
          <a:noFill/>
        </p:spPr>
        <p:txBody>
          <a:bodyPr wrap="square" lIns="89094" tIns="44547" rIns="89094" bIns="44547">
            <a:spAutoFit/>
          </a:bodyPr>
          <a:lstStyle/>
          <a:p>
            <a:pPr algn="ctr"/>
            <a:r>
              <a:rPr lang="en-US" sz="13800" b="1" dirty="0">
                <a:ln w="0">
                  <a:solidFill>
                    <a:srgbClr val="FF0000"/>
                  </a:solidFill>
                </a:ln>
                <a:solidFill>
                  <a:srgbClr val="92D050"/>
                </a:solidFill>
                <a:effectLst>
                  <a:innerShdw blurRad="63500" dist="50800" dir="18900000">
                    <a:prstClr val="black">
                      <a:alpha val="50000"/>
                    </a:prstClr>
                  </a:innerShdw>
                  <a:reflection blurRad="6350" stA="53000" endA="300" endPos="35500" dir="5400000" sy="-90000" algn="bl" rotWithShape="0"/>
                </a:effectLst>
              </a:rPr>
              <a:t>THANK YOU</a:t>
            </a:r>
          </a:p>
        </p:txBody>
      </p:sp>
    </p:spTree>
    <p:extLst>
      <p:ext uri="{BB962C8B-B14F-4D97-AF65-F5344CB8AC3E}">
        <p14:creationId xmlns:p14="http://schemas.microsoft.com/office/powerpoint/2010/main" val="212352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anim calcmode="lin" valueType="num">
                                      <p:cBhvr>
                                        <p:cTn id="8"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958</TotalTime>
  <Words>4122</Words>
  <Application>Microsoft Office PowerPoint</Application>
  <PresentationFormat>Custom</PresentationFormat>
  <Paragraphs>483</Paragraphs>
  <Slides>43</Slides>
  <Notes>12</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43</vt:i4>
      </vt:variant>
    </vt:vector>
  </HeadingPairs>
  <TitlesOfParts>
    <vt:vector size="57" baseType="lpstr">
      <vt:lpstr>Arial</vt:lpstr>
      <vt:lpstr>Bookman Old Style</vt:lpstr>
      <vt:lpstr>Calibri</vt:lpstr>
      <vt:lpstr>Calibri Light</vt:lpstr>
      <vt:lpstr>Cambria Math</vt:lpstr>
      <vt:lpstr>CommercialScript BT</vt:lpstr>
      <vt:lpstr>Symbol</vt:lpstr>
      <vt:lpstr>Tahoma</vt:lpstr>
      <vt:lpstr>Tiger Expert</vt:lpstr>
      <vt:lpstr>Times New Roman</vt:lpstr>
      <vt:lpstr>Wingdings</vt:lpstr>
      <vt:lpstr>Office Theme</vt:lpstr>
      <vt:lpstr>Equation</vt:lpstr>
      <vt:lpstr>MathType 7.0 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Binu Kumar</dc:creator>
  <cp:lastModifiedBy>KNa NEET</cp:lastModifiedBy>
  <cp:revision>97</cp:revision>
  <dcterms:created xsi:type="dcterms:W3CDTF">2024-05-15T17:21:34Z</dcterms:created>
  <dcterms:modified xsi:type="dcterms:W3CDTF">2024-07-22T10:11:48Z</dcterms:modified>
</cp:coreProperties>
</file>